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0" r:id="rId5"/>
  </p:sldIdLst>
  <p:sldSz cx="16459200" cy="10972800"/>
  <p:notesSz cx="9266238" cy="1472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588401" algn="l" rtl="0" fontAlgn="base">
      <a:spcBef>
        <a:spcPct val="0"/>
      </a:spcBef>
      <a:spcAft>
        <a:spcPct val="0"/>
      </a:spcAft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76801" algn="l" rtl="0" fontAlgn="base">
      <a:spcBef>
        <a:spcPct val="0"/>
      </a:spcBef>
      <a:spcAft>
        <a:spcPct val="0"/>
      </a:spcAft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765202" algn="l" rtl="0" fontAlgn="base">
      <a:spcBef>
        <a:spcPct val="0"/>
      </a:spcBef>
      <a:spcAft>
        <a:spcPct val="0"/>
      </a:spcAft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353603" algn="l" rtl="0" fontAlgn="base">
      <a:spcBef>
        <a:spcPct val="0"/>
      </a:spcBef>
      <a:spcAft>
        <a:spcPct val="0"/>
      </a:spcAft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942003" algn="l" defTabSz="1176801" rtl="0" eaLnBrk="1" latinLnBrk="0" hangingPunct="1"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3530404" algn="l" defTabSz="1176801" rtl="0" eaLnBrk="1" latinLnBrk="0" hangingPunct="1"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4118804" algn="l" defTabSz="1176801" rtl="0" eaLnBrk="1" latinLnBrk="0" hangingPunct="1"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4707206" algn="l" defTabSz="1176801" rtl="0" eaLnBrk="1" latinLnBrk="0" hangingPunct="1">
      <a:defRPr sz="1071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 userDrawn="1">
          <p15:clr>
            <a:srgbClr val="A4A3A4"/>
          </p15:clr>
        </p15:guide>
        <p15:guide id="2" pos="5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39" userDrawn="1">
          <p15:clr>
            <a:srgbClr val="A4A3A4"/>
          </p15:clr>
        </p15:guide>
        <p15:guide id="2" pos="292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C4E9"/>
    <a:srgbClr val="90B6E4"/>
    <a:srgbClr val="1F497D"/>
    <a:srgbClr val="FFFFFF"/>
    <a:srgbClr val="3072C2"/>
    <a:srgbClr val="4A88D2"/>
    <a:srgbClr val="4383D1"/>
    <a:srgbClr val="8DB4E3"/>
    <a:srgbClr val="A8C6E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DC1D3-87EA-47C8-9AF9-EFFAB376060C}" v="3" dt="2026-01-14T23:25:10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1024" autoAdjust="0"/>
  </p:normalViewPr>
  <p:slideViewPr>
    <p:cSldViewPr snapToGrid="0">
      <p:cViewPr>
        <p:scale>
          <a:sx n="106" d="100"/>
          <a:sy n="106" d="100"/>
        </p:scale>
        <p:origin x="-240" y="-3132"/>
      </p:cViewPr>
      <p:guideLst>
        <p:guide orient="horz" pos="3456"/>
        <p:guide pos="51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4" d="100"/>
          <a:sy n="14" d="100"/>
        </p:scale>
        <p:origin x="-2130" y="-198"/>
      </p:cViewPr>
      <p:guideLst>
        <p:guide orient="horz" pos="4639"/>
        <p:guide pos="292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kford, Lisa" userId="398023cb-fa51-4ba6-a63c-74809575f611" providerId="ADAL" clId="{1E978262-835D-4965-88C1-95B780A155D6}"/>
    <pc:docChg chg="undo custSel modSld modNotesMaster modHandout">
      <pc:chgData name="Lankford, Lisa" userId="398023cb-fa51-4ba6-a63c-74809575f611" providerId="ADAL" clId="{1E978262-835D-4965-88C1-95B780A155D6}" dt="2026-01-14T23:25:10.378" v="214"/>
      <pc:docMkLst>
        <pc:docMk/>
      </pc:docMkLst>
      <pc:sldChg chg="modSp mod modNotes modNotesTx">
        <pc:chgData name="Lankford, Lisa" userId="398023cb-fa51-4ba6-a63c-74809575f611" providerId="ADAL" clId="{1E978262-835D-4965-88C1-95B780A155D6}" dt="2026-01-14T23:24:52.041" v="213" actId="27636"/>
        <pc:sldMkLst>
          <pc:docMk/>
          <pc:sldMk cId="1271745108" sldId="300"/>
        </pc:sldMkLst>
        <pc:spChg chg="mod">
          <ac:chgData name="Lankford, Lisa" userId="398023cb-fa51-4ba6-a63c-74809575f611" providerId="ADAL" clId="{1E978262-835D-4965-88C1-95B780A155D6}" dt="2025-12-29T17:55:40.800" v="104" actId="1035"/>
          <ac:spMkLst>
            <pc:docMk/>
            <pc:sldMk cId="1271745108" sldId="300"/>
            <ac:spMk id="2" creationId="{DD7B0A5C-0530-C741-0CF8-3338B0E59839}"/>
          </ac:spMkLst>
        </pc:spChg>
        <pc:spChg chg="mod">
          <ac:chgData name="Lankford, Lisa" userId="398023cb-fa51-4ba6-a63c-74809575f611" providerId="ADAL" clId="{1E978262-835D-4965-88C1-95B780A155D6}" dt="2025-12-29T17:54:26.289" v="96" actId="948"/>
          <ac:spMkLst>
            <pc:docMk/>
            <pc:sldMk cId="1271745108" sldId="300"/>
            <ac:spMk id="3" creationId="{2D28951E-3B01-F8CE-E0C6-11F81DBC65DF}"/>
          </ac:spMkLst>
        </pc:spChg>
        <pc:spChg chg="mod">
          <ac:chgData name="Lankford, Lisa" userId="398023cb-fa51-4ba6-a63c-74809575f611" providerId="ADAL" clId="{1E978262-835D-4965-88C1-95B780A155D6}" dt="2025-12-29T17:55:40.800" v="104" actId="1035"/>
          <ac:spMkLst>
            <pc:docMk/>
            <pc:sldMk cId="1271745108" sldId="300"/>
            <ac:spMk id="16" creationId="{9F30741C-66D7-4FBD-5601-A7D20CC1B51A}"/>
          </ac:spMkLst>
        </pc:spChg>
        <pc:spChg chg="mod">
          <ac:chgData name="Lankford, Lisa" userId="398023cb-fa51-4ba6-a63c-74809575f611" providerId="ADAL" clId="{1E978262-835D-4965-88C1-95B780A155D6}" dt="2025-12-29T18:04:56.532" v="131" actId="207"/>
          <ac:spMkLst>
            <pc:docMk/>
            <pc:sldMk cId="1271745108" sldId="300"/>
            <ac:spMk id="24" creationId="{88F3D6CE-0AB6-D4AB-D76C-7FCDC60C199A}"/>
          </ac:spMkLst>
        </pc:spChg>
        <pc:spChg chg="mod">
          <ac:chgData name="Lankford, Lisa" userId="398023cb-fa51-4ba6-a63c-74809575f611" providerId="ADAL" clId="{1E978262-835D-4965-88C1-95B780A155D6}" dt="2025-12-29T17:55:40.800" v="104" actId="1035"/>
          <ac:spMkLst>
            <pc:docMk/>
            <pc:sldMk cId="1271745108" sldId="300"/>
            <ac:spMk id="37" creationId="{C74B3C6F-CACB-6AD2-85C4-32289D733AD7}"/>
          </ac:spMkLst>
        </pc:spChg>
        <pc:spChg chg="mod">
          <ac:chgData name="Lankford, Lisa" userId="398023cb-fa51-4ba6-a63c-74809575f611" providerId="ADAL" clId="{1E978262-835D-4965-88C1-95B780A155D6}" dt="2025-12-29T17:55:40.800" v="104" actId="1035"/>
          <ac:spMkLst>
            <pc:docMk/>
            <pc:sldMk cId="1271745108" sldId="300"/>
            <ac:spMk id="48" creationId="{E7D7CA29-595D-1E13-521A-D88E005F9E1B}"/>
          </ac:spMkLst>
        </pc:spChg>
        <pc:spChg chg="mod">
          <ac:chgData name="Lankford, Lisa" userId="398023cb-fa51-4ba6-a63c-74809575f611" providerId="ADAL" clId="{1E978262-835D-4965-88C1-95B780A155D6}" dt="2026-01-14T23:24:04.278" v="210" actId="20577"/>
          <ac:spMkLst>
            <pc:docMk/>
            <pc:sldMk cId="1271745108" sldId="300"/>
            <ac:spMk id="60" creationId="{8071D9CC-9B92-2388-B02A-360DEC0041E4}"/>
          </ac:spMkLst>
        </pc:spChg>
        <pc:spChg chg="mod">
          <ac:chgData name="Lankford, Lisa" userId="398023cb-fa51-4ba6-a63c-74809575f611" providerId="ADAL" clId="{1E978262-835D-4965-88C1-95B780A155D6}" dt="2025-12-29T17:52:31.993" v="85" actId="14100"/>
          <ac:spMkLst>
            <pc:docMk/>
            <pc:sldMk cId="1271745108" sldId="300"/>
            <ac:spMk id="76" creationId="{09984E80-9D82-B6DF-9B51-BEC676F95078}"/>
          </ac:spMkLst>
        </pc:spChg>
        <pc:spChg chg="mod">
          <ac:chgData name="Lankford, Lisa" userId="398023cb-fa51-4ba6-a63c-74809575f611" providerId="ADAL" clId="{1E978262-835D-4965-88C1-95B780A155D6}" dt="2025-12-29T17:52:50.076" v="91" actId="3064"/>
          <ac:spMkLst>
            <pc:docMk/>
            <pc:sldMk cId="1271745108" sldId="300"/>
            <ac:spMk id="78" creationId="{CFAFB26A-B230-4226-C179-EA37CABDF310}"/>
          </ac:spMkLst>
        </pc:spChg>
        <pc:spChg chg="mod">
          <ac:chgData name="Lankford, Lisa" userId="398023cb-fa51-4ba6-a63c-74809575f611" providerId="ADAL" clId="{1E978262-835D-4965-88C1-95B780A155D6}" dt="2026-01-14T23:23:49.531" v="194" actId="20577"/>
          <ac:spMkLst>
            <pc:docMk/>
            <pc:sldMk cId="1271745108" sldId="300"/>
            <ac:spMk id="79" creationId="{0B370A66-8324-6443-D192-27274B275034}"/>
          </ac:spMkLst>
        </pc:spChg>
        <pc:spChg chg="mod">
          <ac:chgData name="Lankford, Lisa" userId="398023cb-fa51-4ba6-a63c-74809575f611" providerId="ADAL" clId="{1E978262-835D-4965-88C1-95B780A155D6}" dt="2025-12-29T17:53:05.713" v="92" actId="14100"/>
          <ac:spMkLst>
            <pc:docMk/>
            <pc:sldMk cId="1271745108" sldId="300"/>
            <ac:spMk id="80" creationId="{760522C8-F605-ACBD-ECCA-26315C6AD772}"/>
          </ac:spMkLst>
        </pc:spChg>
        <pc:spChg chg="mod">
          <ac:chgData name="Lankford, Lisa" userId="398023cb-fa51-4ba6-a63c-74809575f611" providerId="ADAL" clId="{1E978262-835D-4965-88C1-95B780A155D6}" dt="2025-12-29T17:54:46.170" v="98" actId="948"/>
          <ac:spMkLst>
            <pc:docMk/>
            <pc:sldMk cId="1271745108" sldId="300"/>
            <ac:spMk id="106" creationId="{034D96B5-C371-80A5-D7E1-5C46D1BEDD28}"/>
          </ac:spMkLst>
        </pc:spChg>
        <pc:cxnChg chg="mod">
          <ac:chgData name="Lankford, Lisa" userId="398023cb-fa51-4ba6-a63c-74809575f611" providerId="ADAL" clId="{1E978262-835D-4965-88C1-95B780A155D6}" dt="2025-12-29T17:55:40.800" v="104" actId="1035"/>
          <ac:cxnSpMkLst>
            <pc:docMk/>
            <pc:sldMk cId="1271745108" sldId="300"/>
            <ac:cxnSpMk id="17" creationId="{954E620C-0975-CFBA-4E60-54F57E3DA356}"/>
          </ac:cxnSpMkLst>
        </pc:cxnChg>
        <pc:cxnChg chg="mod">
          <ac:chgData name="Lankford, Lisa" userId="398023cb-fa51-4ba6-a63c-74809575f611" providerId="ADAL" clId="{1E978262-835D-4965-88C1-95B780A155D6}" dt="2025-12-29T17:56:02.015" v="125" actId="1035"/>
          <ac:cxnSpMkLst>
            <pc:docMk/>
            <pc:sldMk cId="1271745108" sldId="300"/>
            <ac:cxnSpMk id="18" creationId="{F4163426-E376-8910-5184-FCE65E99BCCE}"/>
          </ac:cxnSpMkLst>
        </pc:cxnChg>
        <pc:cxnChg chg="mod">
          <ac:chgData name="Lankford, Lisa" userId="398023cb-fa51-4ba6-a63c-74809575f611" providerId="ADAL" clId="{1E978262-835D-4965-88C1-95B780A155D6}" dt="2025-12-29T17:55:40.800" v="104" actId="1035"/>
          <ac:cxnSpMkLst>
            <pc:docMk/>
            <pc:sldMk cId="1271745108" sldId="300"/>
            <ac:cxnSpMk id="33" creationId="{D125E78F-B18D-20FB-393D-73C607AE1D4C}"/>
          </ac:cxnSpMkLst>
        </pc:cxnChg>
        <pc:cxnChg chg="mod">
          <ac:chgData name="Lankford, Lisa" userId="398023cb-fa51-4ba6-a63c-74809575f611" providerId="ADAL" clId="{1E978262-835D-4965-88C1-95B780A155D6}" dt="2025-12-29T17:55:49.306" v="111" actId="1035"/>
          <ac:cxnSpMkLst>
            <pc:docMk/>
            <pc:sldMk cId="1271745108" sldId="300"/>
            <ac:cxnSpMk id="44" creationId="{18B59ACA-36E0-C2C6-5DAB-922C6EA029DA}"/>
          </ac:cxnSpMkLst>
        </pc:cxnChg>
        <pc:cxnChg chg="mod">
          <ac:chgData name="Lankford, Lisa" userId="398023cb-fa51-4ba6-a63c-74809575f611" providerId="ADAL" clId="{1E978262-835D-4965-88C1-95B780A155D6}" dt="2025-12-29T17:55:40.800" v="104" actId="1035"/>
          <ac:cxnSpMkLst>
            <pc:docMk/>
            <pc:sldMk cId="1271745108" sldId="300"/>
            <ac:cxnSpMk id="47" creationId="{823EF543-5EC2-AF77-0B8D-67F8F0852F1C}"/>
          </ac:cxnSpMkLst>
        </pc:cxnChg>
        <pc:cxnChg chg="mod">
          <ac:chgData name="Lankford, Lisa" userId="398023cb-fa51-4ba6-a63c-74809575f611" providerId="ADAL" clId="{1E978262-835D-4965-88C1-95B780A155D6}" dt="2025-12-29T17:55:57.674" v="119" actId="1036"/>
          <ac:cxnSpMkLst>
            <pc:docMk/>
            <pc:sldMk cId="1271745108" sldId="300"/>
            <ac:cxnSpMk id="49" creationId="{72AB1534-DD67-1862-9E3B-89C62F6C6906}"/>
          </ac:cxnSpMkLst>
        </pc:cxnChg>
        <pc:cxnChg chg="mod">
          <ac:chgData name="Lankford, Lisa" userId="398023cb-fa51-4ba6-a63c-74809575f611" providerId="ADAL" clId="{1E978262-835D-4965-88C1-95B780A155D6}" dt="2025-12-29T17:55:40.800" v="104" actId="1035"/>
          <ac:cxnSpMkLst>
            <pc:docMk/>
            <pc:sldMk cId="1271745108" sldId="300"/>
            <ac:cxnSpMk id="52" creationId="{E7F82453-4CA9-2917-AE27-57093A119D4E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6" y="44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t" anchorCtr="0" compatLnSpc="1">
            <a:prstTxWarp prst="textNoShape">
              <a:avLst/>
            </a:prstTxWarp>
          </a:bodyPr>
          <a:lstStyle>
            <a:lvl1pPr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Effective 7/1/2007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48762" y="44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t" anchorCtr="0" compatLnSpc="1">
            <a:prstTxWarp prst="textNoShape">
              <a:avLst/>
            </a:prstTxWarp>
          </a:bodyPr>
          <a:lstStyle>
            <a:lvl1pPr algn="r"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fld id="{4AF2798D-4BED-4A6F-BEC8-EA1E31BB5F10}" type="datetime1">
              <a:rPr lang="en-US"/>
              <a:pPr>
                <a:defRPr/>
              </a:pPr>
              <a:t>1/14/2026</a:t>
            </a:fld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6" y="13983501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b" anchorCtr="0" compatLnSpc="1">
            <a:prstTxWarp prst="textNoShape">
              <a:avLst/>
            </a:prstTxWarp>
          </a:bodyPr>
          <a:lstStyle>
            <a:lvl1pPr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48762" y="13983501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b" anchorCtr="0" compatLnSpc="1">
            <a:prstTxWarp prst="textNoShape">
              <a:avLst/>
            </a:prstTxWarp>
          </a:bodyPr>
          <a:lstStyle>
            <a:lvl1pPr algn="r"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fld id="{515279BD-97EB-467F-B8EB-346CB49689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59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6" y="44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t" anchorCtr="0" compatLnSpc="1">
            <a:prstTxWarp prst="textNoShape">
              <a:avLst/>
            </a:prstTxWarp>
          </a:bodyPr>
          <a:lstStyle>
            <a:lvl1pPr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Effective 7/1/2007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48762" y="44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t" anchorCtr="0" compatLnSpc="1">
            <a:prstTxWarp prst="textNoShape">
              <a:avLst/>
            </a:prstTxWarp>
          </a:bodyPr>
          <a:lstStyle>
            <a:lvl1pPr algn="r"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fld id="{D7D35A20-FA46-4D85-B279-DA4475CDC589}" type="datetime1">
              <a:rPr lang="en-US"/>
              <a:pPr>
                <a:defRPr/>
              </a:pPr>
              <a:t>1/14/2026</a:t>
            </a:fld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95300" y="1104900"/>
            <a:ext cx="8275638" cy="5518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6" y="13983501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b" anchorCtr="0" compatLnSpc="1">
            <a:prstTxWarp prst="textNoShape">
              <a:avLst/>
            </a:prstTxWarp>
          </a:bodyPr>
          <a:lstStyle>
            <a:lvl1pPr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48762" y="13983501"/>
            <a:ext cx="4015374" cy="73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2263" tIns="66122" rIns="132263" bIns="66122" numCol="1" anchor="b" anchorCtr="0" compatLnSpc="1">
            <a:prstTxWarp prst="textNoShape">
              <a:avLst/>
            </a:prstTxWarp>
          </a:bodyPr>
          <a:lstStyle>
            <a:lvl1pPr algn="r" defTabSz="1322386">
              <a:defRPr sz="1800" b="0">
                <a:latin typeface="Arial" charset="0"/>
              </a:defRPr>
            </a:lvl1pPr>
          </a:lstStyle>
          <a:p>
            <a:pPr>
              <a:defRPr/>
            </a:pPr>
            <a:fld id="{7FD2C5FA-577E-4A50-A65D-F5C1424FEA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926572" y="6993304"/>
            <a:ext cx="7413154" cy="6624816"/>
          </a:xfrm>
          <a:prstGeom prst="rect">
            <a:avLst/>
          </a:prstGeom>
        </p:spPr>
        <p:txBody>
          <a:bodyPr vert="horz" lIns="25900" tIns="12945" rIns="25900" bIns="1294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916092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588401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1176801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765202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2353603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942003" algn="l" defTabSz="117680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30404" algn="l" defTabSz="117680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18804" algn="l" defTabSz="117680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707206" algn="l" defTabSz="117680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A1090-BCA0-5407-1966-53D0EB15B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236EA8-DDF0-FD17-F70B-F5C79C640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02B4F6-6A6A-BC2E-A3BD-C8E0BB95D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1/12/26 – added Chief </a:t>
            </a:r>
            <a:r>
              <a:rPr lang="en-US" sz="1200"/>
              <a:t>Beth Kreppein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12/29/25 – changed HR VP to vacant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12/1/25 – Moved procurement to Finance &amp; Warehouse to Ops (not shown – under 1 of existing subs)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11/1/25 – Combined Maintenance/Operations – Need to add Beth Kreppein, Chief, 1/12/26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10/20/25 – Added Zach Blair; Removed VP Facility Management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7/13/25 – Changed “Business Development” to “Small Business Development”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6/27/25 – Changed Adam, Eric and John to EVP; Josh, Randy &amp; Kristy to VP; Revised Carrie/Ted’s Title; Revised Rachel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6/6/25 – Removed Daniel Brown &amp; Brian Findlen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2/4/25 – Removed Davita 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12/8/24 – Added VP Concessions &amp; VP Information Technology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11/1/24 – Revised Legal Services Department; Removed </a:t>
            </a:r>
            <a:r>
              <a:rPr lang="en-US" sz="1200" dirty="0" err="1"/>
              <a:t>CMHWarnick</a:t>
            </a:r>
            <a:endParaRPr lang="en-US" sz="1200" dirty="0"/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9/9/24 – Added Roman Keselman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8/27/24 – Changed Concessions to VP (holding Ted’s update until Neale discussed w/Doug)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8/12/24 – Added Brian Findlen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7/1/24 – revised dotted lines on CSO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6/24/24 (eff 7/1/24) – added Isabella &amp; Matthew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6/4/24 (eff 7/1/24) – removed Chris D; Added name of hotel </a:t>
            </a:r>
            <a:r>
              <a:rPr lang="en-US" sz="1200" dirty="0" err="1"/>
              <a:t>outsourceAdded</a:t>
            </a:r>
            <a:r>
              <a:rPr lang="en-US" sz="1200" dirty="0"/>
              <a:t> definition for Exec &amp; Sr Staff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5/19/24 (eff 7/1/24) – added Syed &amp; John; revised Lisa’s reports; 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4/15/24 (eff 5/20/24) – added Puneet Vedi - extended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4/9/24 (eff 3/23/34) – revised Ted, Daniel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2/27/24 – Added Adam B; Added AVP, Ops &amp; CAO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1/23/24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Removed “Deputy COO” &amp; “Chief Engineer” from Traci’s title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Added CRO (Eric) &amp; CDO (Robert)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Changed COO to Adam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Added SMS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TBD – AVP Operations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Split out Terminal and Landside Operations / Removed Parking/GT Ops</a:t>
            </a:r>
          </a:p>
          <a:p>
            <a:pPr marL="841917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Removed Amber Stewart, John Miller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11/20/23 – Added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Deputy CEO &amp; Deputy CLO titles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Terminal II, Steve Martin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Allison Roberts, cybersecurity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Brian Whittaker, IT service desk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Ben Dearman, Budget &amp; Treasury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Melissa Ting, Maint Services, Environmental &amp; safety (removed Rodkey &amp; Warren)</a:t>
            </a:r>
          </a:p>
          <a:p>
            <a:pPr marL="280389" indent="-280389">
              <a:buFont typeface="Arial" panose="020B0604020202020204" pitchFamily="34" charset="0"/>
              <a:buChar char="•"/>
            </a:pPr>
            <a:r>
              <a:rPr lang="en-US" sz="1200" dirty="0"/>
              <a:t>8/3/23 - Added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Destiney Williams, Procurement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Floyd Munn, BDD</a:t>
            </a:r>
          </a:p>
          <a:p>
            <a:pPr marL="841805" lvl="1" indent="-280389">
              <a:buFont typeface="Arial" panose="020B0604020202020204" pitchFamily="34" charset="0"/>
              <a:buChar char="•"/>
            </a:pPr>
            <a:r>
              <a:rPr lang="en-US" sz="1200" dirty="0"/>
              <a:t>Charles Uplinger,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71F46-6542-3AAD-A4A3-C16DE46B586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7D35A20-FA46-4D85-B279-DA4475CDC589}" type="datetime1">
              <a:rPr lang="en-US" smtClean="0"/>
              <a:pPr>
                <a:defRPr/>
              </a:pPr>
              <a:t>1/14/2026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92360-D5DC-D15A-004C-54385AB1C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D2C5FA-577E-4A50-A65D-F5C1424FEA2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1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1" y="3408685"/>
            <a:ext cx="13990320" cy="2352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8886" y="6217921"/>
            <a:ext cx="11521441" cy="2804160"/>
          </a:xfrm>
        </p:spPr>
        <p:txBody>
          <a:bodyPr/>
          <a:lstStyle>
            <a:lvl1pPr marL="0" indent="0" algn="ctr">
              <a:buNone/>
              <a:defRPr/>
            </a:lvl1pPr>
            <a:lvl2pPr marL="581481" indent="0" algn="ctr">
              <a:buNone/>
              <a:defRPr/>
            </a:lvl2pPr>
            <a:lvl3pPr marL="1162962" indent="0" algn="ctr">
              <a:buNone/>
              <a:defRPr/>
            </a:lvl3pPr>
            <a:lvl4pPr marL="1744443" indent="0" algn="ctr">
              <a:buNone/>
              <a:defRPr/>
            </a:lvl4pPr>
            <a:lvl5pPr marL="2325924" indent="0" algn="ctr">
              <a:buNone/>
              <a:defRPr/>
            </a:lvl5pPr>
            <a:lvl6pPr marL="2907404" indent="0" algn="ctr">
              <a:buNone/>
              <a:defRPr/>
            </a:lvl6pPr>
            <a:lvl7pPr marL="3488886" indent="0" algn="ctr">
              <a:buNone/>
              <a:defRPr/>
            </a:lvl7pPr>
            <a:lvl8pPr marL="4070366" indent="0" algn="ctr">
              <a:buNone/>
              <a:defRPr/>
            </a:lvl8pPr>
            <a:lvl9pPr marL="465184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51978-217A-4674-84AC-AB0F596F76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C1230-E25D-4AA4-8516-A6196E859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163" y="7051041"/>
            <a:ext cx="13990320" cy="2179320"/>
          </a:xfrm>
        </p:spPr>
        <p:txBody>
          <a:bodyPr anchor="t"/>
          <a:lstStyle>
            <a:lvl1pPr algn="l">
              <a:defRPr sz="508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0163" y="4650742"/>
            <a:ext cx="13990320" cy="2400300"/>
          </a:xfrm>
        </p:spPr>
        <p:txBody>
          <a:bodyPr anchor="b"/>
          <a:lstStyle>
            <a:lvl1pPr marL="0" indent="0">
              <a:buNone/>
              <a:defRPr sz="2541"/>
            </a:lvl1pPr>
            <a:lvl2pPr marL="581481" indent="0">
              <a:buNone/>
              <a:defRPr sz="2329"/>
            </a:lvl2pPr>
            <a:lvl3pPr marL="1162962" indent="0">
              <a:buNone/>
              <a:defRPr sz="2012"/>
            </a:lvl3pPr>
            <a:lvl4pPr marL="1744443" indent="0">
              <a:buNone/>
              <a:defRPr sz="1800"/>
            </a:lvl4pPr>
            <a:lvl5pPr marL="2325924" indent="0">
              <a:buNone/>
              <a:defRPr sz="1800"/>
            </a:lvl5pPr>
            <a:lvl6pPr marL="2907404" indent="0">
              <a:buNone/>
              <a:defRPr sz="1800"/>
            </a:lvl6pPr>
            <a:lvl7pPr marL="3488886" indent="0">
              <a:buNone/>
              <a:defRPr sz="1800"/>
            </a:lvl7pPr>
            <a:lvl8pPr marL="4070366" indent="0">
              <a:buNone/>
              <a:defRPr sz="1800"/>
            </a:lvl8pPr>
            <a:lvl9pPr marL="465184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C9088-ECC0-407B-B16D-C28E09C853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2" y="2560320"/>
            <a:ext cx="7269480" cy="7239000"/>
          </a:xfrm>
        </p:spPr>
        <p:txBody>
          <a:bodyPr/>
          <a:lstStyle>
            <a:lvl1pPr>
              <a:defRPr sz="3600"/>
            </a:lvl1pPr>
            <a:lvl2pPr>
              <a:defRPr sz="3071"/>
            </a:lvl2pPr>
            <a:lvl3pPr>
              <a:defRPr sz="2541"/>
            </a:lvl3pPr>
            <a:lvl4pPr>
              <a:defRPr sz="2329"/>
            </a:lvl4pPr>
            <a:lvl5pPr>
              <a:defRPr sz="2329"/>
            </a:lvl5pPr>
            <a:lvl6pPr>
              <a:defRPr sz="2329"/>
            </a:lvl6pPr>
            <a:lvl7pPr>
              <a:defRPr sz="2329"/>
            </a:lvl7pPr>
            <a:lvl8pPr>
              <a:defRPr sz="2329"/>
            </a:lvl8pPr>
            <a:lvl9pPr>
              <a:defRPr sz="23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762" y="2560320"/>
            <a:ext cx="7269480" cy="7239000"/>
          </a:xfrm>
        </p:spPr>
        <p:txBody>
          <a:bodyPr/>
          <a:lstStyle>
            <a:lvl1pPr>
              <a:defRPr sz="3600"/>
            </a:lvl1pPr>
            <a:lvl2pPr>
              <a:defRPr sz="3071"/>
            </a:lvl2pPr>
            <a:lvl3pPr>
              <a:defRPr sz="2541"/>
            </a:lvl3pPr>
            <a:lvl4pPr>
              <a:defRPr sz="2329"/>
            </a:lvl4pPr>
            <a:lvl5pPr>
              <a:defRPr sz="2329"/>
            </a:lvl5pPr>
            <a:lvl6pPr>
              <a:defRPr sz="2329"/>
            </a:lvl6pPr>
            <a:lvl7pPr>
              <a:defRPr sz="2329"/>
            </a:lvl7pPr>
            <a:lvl8pPr>
              <a:defRPr sz="2329"/>
            </a:lvl8pPr>
            <a:lvl9pPr>
              <a:defRPr sz="23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FEC82-1205-45C3-8942-9AA4435282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6" y="439422"/>
            <a:ext cx="14813281" cy="18287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2" y="2456182"/>
            <a:ext cx="7272337" cy="1023620"/>
          </a:xfrm>
        </p:spPr>
        <p:txBody>
          <a:bodyPr anchor="b"/>
          <a:lstStyle>
            <a:lvl1pPr marL="0" indent="0">
              <a:buNone/>
              <a:defRPr sz="3071" b="1"/>
            </a:lvl1pPr>
            <a:lvl2pPr marL="581481" indent="0">
              <a:buNone/>
              <a:defRPr sz="2541" b="1"/>
            </a:lvl2pPr>
            <a:lvl3pPr marL="1162962" indent="0">
              <a:buNone/>
              <a:defRPr sz="2329" b="1"/>
            </a:lvl3pPr>
            <a:lvl4pPr marL="1744443" indent="0">
              <a:buNone/>
              <a:defRPr sz="2012" b="1"/>
            </a:lvl4pPr>
            <a:lvl5pPr marL="2325924" indent="0">
              <a:buNone/>
              <a:defRPr sz="2012" b="1"/>
            </a:lvl5pPr>
            <a:lvl6pPr marL="2907404" indent="0">
              <a:buNone/>
              <a:defRPr sz="2012" b="1"/>
            </a:lvl6pPr>
            <a:lvl7pPr marL="3488886" indent="0">
              <a:buNone/>
              <a:defRPr sz="2012" b="1"/>
            </a:lvl7pPr>
            <a:lvl8pPr marL="4070366" indent="0">
              <a:buNone/>
              <a:defRPr sz="2012" b="1"/>
            </a:lvl8pPr>
            <a:lvl9pPr marL="4651847" indent="0">
              <a:buNone/>
              <a:defRPr sz="20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2" y="3479801"/>
            <a:ext cx="7272337" cy="6322060"/>
          </a:xfrm>
        </p:spPr>
        <p:txBody>
          <a:bodyPr/>
          <a:lstStyle>
            <a:lvl1pPr>
              <a:defRPr sz="3071"/>
            </a:lvl1pPr>
            <a:lvl2pPr>
              <a:defRPr sz="2541"/>
            </a:lvl2pPr>
            <a:lvl3pPr>
              <a:defRPr sz="2329"/>
            </a:lvl3pPr>
            <a:lvl4pPr>
              <a:defRPr sz="2012"/>
            </a:lvl4pPr>
            <a:lvl5pPr>
              <a:defRPr sz="2012"/>
            </a:lvl5pPr>
            <a:lvl6pPr>
              <a:defRPr sz="2012"/>
            </a:lvl6pPr>
            <a:lvl7pPr>
              <a:defRPr sz="2012"/>
            </a:lvl7pPr>
            <a:lvl8pPr>
              <a:defRPr sz="2012"/>
            </a:lvl8pPr>
            <a:lvl9pPr>
              <a:defRPr sz="20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61047" y="2456182"/>
            <a:ext cx="7275196" cy="1023620"/>
          </a:xfrm>
        </p:spPr>
        <p:txBody>
          <a:bodyPr anchor="b"/>
          <a:lstStyle>
            <a:lvl1pPr marL="0" indent="0">
              <a:buNone/>
              <a:defRPr sz="3071" b="1"/>
            </a:lvl1pPr>
            <a:lvl2pPr marL="581481" indent="0">
              <a:buNone/>
              <a:defRPr sz="2541" b="1"/>
            </a:lvl2pPr>
            <a:lvl3pPr marL="1162962" indent="0">
              <a:buNone/>
              <a:defRPr sz="2329" b="1"/>
            </a:lvl3pPr>
            <a:lvl4pPr marL="1744443" indent="0">
              <a:buNone/>
              <a:defRPr sz="2012" b="1"/>
            </a:lvl4pPr>
            <a:lvl5pPr marL="2325924" indent="0">
              <a:buNone/>
              <a:defRPr sz="2012" b="1"/>
            </a:lvl5pPr>
            <a:lvl6pPr marL="2907404" indent="0">
              <a:buNone/>
              <a:defRPr sz="2012" b="1"/>
            </a:lvl6pPr>
            <a:lvl7pPr marL="3488886" indent="0">
              <a:buNone/>
              <a:defRPr sz="2012" b="1"/>
            </a:lvl7pPr>
            <a:lvl8pPr marL="4070366" indent="0">
              <a:buNone/>
              <a:defRPr sz="2012" b="1"/>
            </a:lvl8pPr>
            <a:lvl9pPr marL="4651847" indent="0">
              <a:buNone/>
              <a:defRPr sz="20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61047" y="3479801"/>
            <a:ext cx="7275196" cy="6322060"/>
          </a:xfrm>
        </p:spPr>
        <p:txBody>
          <a:bodyPr/>
          <a:lstStyle>
            <a:lvl1pPr>
              <a:defRPr sz="3071"/>
            </a:lvl1pPr>
            <a:lvl2pPr>
              <a:defRPr sz="2541"/>
            </a:lvl2pPr>
            <a:lvl3pPr>
              <a:defRPr sz="2329"/>
            </a:lvl3pPr>
            <a:lvl4pPr>
              <a:defRPr sz="2012"/>
            </a:lvl4pPr>
            <a:lvl5pPr>
              <a:defRPr sz="2012"/>
            </a:lvl5pPr>
            <a:lvl6pPr>
              <a:defRPr sz="2012"/>
            </a:lvl6pPr>
            <a:lvl7pPr>
              <a:defRPr sz="2012"/>
            </a:lvl7pPr>
            <a:lvl8pPr>
              <a:defRPr sz="2012"/>
            </a:lvl8pPr>
            <a:lvl9pPr>
              <a:defRPr sz="20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FABB0-1D2D-4603-8DCA-A7AA4BC229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219CA-AEC1-4283-8B80-42F0A31141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C7933-897F-444E-97C0-BE1615929D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7" y="436881"/>
            <a:ext cx="5414962" cy="1859280"/>
          </a:xfrm>
        </p:spPr>
        <p:txBody>
          <a:bodyPr anchor="b"/>
          <a:lstStyle>
            <a:lvl1pPr algn="l">
              <a:defRPr sz="254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5097" y="436886"/>
            <a:ext cx="9201150" cy="9364980"/>
          </a:xfrm>
        </p:spPr>
        <p:txBody>
          <a:bodyPr/>
          <a:lstStyle>
            <a:lvl1pPr>
              <a:defRPr sz="4023"/>
            </a:lvl1pPr>
            <a:lvl2pPr>
              <a:defRPr sz="3600"/>
            </a:lvl2pPr>
            <a:lvl3pPr>
              <a:defRPr sz="3071"/>
            </a:lvl3pPr>
            <a:lvl4pPr>
              <a:defRPr sz="2541"/>
            </a:lvl4pPr>
            <a:lvl5pPr>
              <a:defRPr sz="2541"/>
            </a:lvl5pPr>
            <a:lvl6pPr>
              <a:defRPr sz="2541"/>
            </a:lvl6pPr>
            <a:lvl7pPr>
              <a:defRPr sz="2541"/>
            </a:lvl7pPr>
            <a:lvl8pPr>
              <a:defRPr sz="2541"/>
            </a:lvl8pPr>
            <a:lvl9pPr>
              <a:defRPr sz="25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7" y="2296165"/>
            <a:ext cx="5414962" cy="7505700"/>
          </a:xfrm>
        </p:spPr>
        <p:txBody>
          <a:bodyPr/>
          <a:lstStyle>
            <a:lvl1pPr marL="0" indent="0">
              <a:buNone/>
              <a:defRPr sz="1800"/>
            </a:lvl1pPr>
            <a:lvl2pPr marL="581481" indent="0">
              <a:buNone/>
              <a:defRPr sz="1482"/>
            </a:lvl2pPr>
            <a:lvl3pPr marL="1162962" indent="0">
              <a:buNone/>
              <a:defRPr sz="1271"/>
            </a:lvl3pPr>
            <a:lvl4pPr marL="1744443" indent="0">
              <a:buNone/>
              <a:defRPr sz="1165"/>
            </a:lvl4pPr>
            <a:lvl5pPr marL="2325924" indent="0">
              <a:buNone/>
              <a:defRPr sz="1165"/>
            </a:lvl5pPr>
            <a:lvl6pPr marL="2907404" indent="0">
              <a:buNone/>
              <a:defRPr sz="1165"/>
            </a:lvl6pPr>
            <a:lvl7pPr marL="3488886" indent="0">
              <a:buNone/>
              <a:defRPr sz="1165"/>
            </a:lvl7pPr>
            <a:lvl8pPr marL="4070366" indent="0">
              <a:buNone/>
              <a:defRPr sz="1165"/>
            </a:lvl8pPr>
            <a:lvl9pPr marL="4651847" indent="0">
              <a:buNone/>
              <a:defRPr sz="11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E0CEF-8536-4909-8B55-3D1EE7924A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6120" y="7680963"/>
            <a:ext cx="9875520" cy="906781"/>
          </a:xfrm>
        </p:spPr>
        <p:txBody>
          <a:bodyPr anchor="b"/>
          <a:lstStyle>
            <a:lvl1pPr algn="l">
              <a:defRPr sz="254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26120" y="980440"/>
            <a:ext cx="9875520" cy="6583680"/>
          </a:xfrm>
        </p:spPr>
        <p:txBody>
          <a:bodyPr/>
          <a:lstStyle>
            <a:lvl1pPr marL="0" indent="0">
              <a:buNone/>
              <a:defRPr sz="4023"/>
            </a:lvl1pPr>
            <a:lvl2pPr marL="581481" indent="0">
              <a:buNone/>
              <a:defRPr sz="3600"/>
            </a:lvl2pPr>
            <a:lvl3pPr marL="1162962" indent="0">
              <a:buNone/>
              <a:defRPr sz="3071"/>
            </a:lvl3pPr>
            <a:lvl4pPr marL="1744443" indent="0">
              <a:buNone/>
              <a:defRPr sz="2541"/>
            </a:lvl4pPr>
            <a:lvl5pPr marL="2325924" indent="0">
              <a:buNone/>
              <a:defRPr sz="2541"/>
            </a:lvl5pPr>
            <a:lvl6pPr marL="2907404" indent="0">
              <a:buNone/>
              <a:defRPr sz="2541"/>
            </a:lvl6pPr>
            <a:lvl7pPr marL="3488886" indent="0">
              <a:buNone/>
              <a:defRPr sz="2541"/>
            </a:lvl7pPr>
            <a:lvl8pPr marL="4070366" indent="0">
              <a:buNone/>
              <a:defRPr sz="2541"/>
            </a:lvl8pPr>
            <a:lvl9pPr marL="4651847" indent="0">
              <a:buNone/>
              <a:defRPr sz="2541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6120" y="8587742"/>
            <a:ext cx="9875520" cy="1287779"/>
          </a:xfrm>
        </p:spPr>
        <p:txBody>
          <a:bodyPr/>
          <a:lstStyle>
            <a:lvl1pPr marL="0" indent="0">
              <a:buNone/>
              <a:defRPr sz="1800"/>
            </a:lvl1pPr>
            <a:lvl2pPr marL="581481" indent="0">
              <a:buNone/>
              <a:defRPr sz="1482"/>
            </a:lvl2pPr>
            <a:lvl3pPr marL="1162962" indent="0">
              <a:buNone/>
              <a:defRPr sz="1271"/>
            </a:lvl3pPr>
            <a:lvl4pPr marL="1744443" indent="0">
              <a:buNone/>
              <a:defRPr sz="1165"/>
            </a:lvl4pPr>
            <a:lvl5pPr marL="2325924" indent="0">
              <a:buNone/>
              <a:defRPr sz="1165"/>
            </a:lvl5pPr>
            <a:lvl6pPr marL="2907404" indent="0">
              <a:buNone/>
              <a:defRPr sz="1165"/>
            </a:lvl6pPr>
            <a:lvl7pPr marL="3488886" indent="0">
              <a:buNone/>
              <a:defRPr sz="1165"/>
            </a:lvl7pPr>
            <a:lvl8pPr marL="4070366" indent="0">
              <a:buNone/>
              <a:defRPr sz="1165"/>
            </a:lvl8pPr>
            <a:lvl9pPr marL="4651847" indent="0">
              <a:buNone/>
              <a:defRPr sz="11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857C6-1F18-421A-B4C5-3677F417F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6C3ED-7FF5-4563-8E10-EEE917CC2F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32926" y="441960"/>
            <a:ext cx="3703321" cy="93573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2962" y="441960"/>
            <a:ext cx="10835640" cy="93573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8D284-90CE-4472-8808-1A2F74E1D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2966" y="441962"/>
            <a:ext cx="14813281" cy="18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133" tIns="50567" rIns="101133" bIns="505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966" y="2560320"/>
            <a:ext cx="14813281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133" tIns="50567" rIns="101133" bIns="50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" y="10101584"/>
            <a:ext cx="3840480" cy="76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133" tIns="50567" rIns="101133" bIns="50567" numCol="1" anchor="b" anchorCtr="0" compatLnSpc="1">
            <a:prstTxWarp prst="textNoShape">
              <a:avLst/>
            </a:prstTxWarp>
          </a:bodyPr>
          <a:lstStyle>
            <a:lvl1pPr>
              <a:defRPr sz="1271" b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623566" y="10101584"/>
            <a:ext cx="5212081" cy="76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133" tIns="50567" rIns="101133" bIns="50567" numCol="1" anchor="t" anchorCtr="0" compatLnSpc="1">
            <a:prstTxWarp prst="textNoShape">
              <a:avLst/>
            </a:prstTxWarp>
          </a:bodyPr>
          <a:lstStyle>
            <a:lvl1pPr algn="ctr">
              <a:defRPr sz="1271" b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7/1/2007 (Rev.)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618720" y="10101584"/>
            <a:ext cx="3840480" cy="76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133" tIns="50567" rIns="101133" bIns="50567" numCol="1" anchor="t" anchorCtr="0" compatLnSpc="1">
            <a:prstTxWarp prst="textNoShape">
              <a:avLst/>
            </a:prstTxWarp>
          </a:bodyPr>
          <a:lstStyle>
            <a:lvl1pPr algn="r">
              <a:defRPr sz="1271" b="0">
                <a:latin typeface="Arial" charset="0"/>
              </a:defRPr>
            </a:lvl1pPr>
          </a:lstStyle>
          <a:p>
            <a:pPr>
              <a:defRPr/>
            </a:pPr>
            <a:fld id="{DD83F062-F1C9-4B24-8D6E-887E06A50D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72106" rtl="0" eaLnBrk="0" fontAlgn="base" hangingPunct="0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+mj-lt"/>
          <a:ea typeface="+mj-ea"/>
          <a:cs typeface="+mj-cs"/>
        </a:defRPr>
      </a:lvl1pPr>
      <a:lvl2pPr algn="ctr" defTabSz="1072106" rtl="0" eaLnBrk="0" fontAlgn="base" hangingPunct="0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2pPr>
      <a:lvl3pPr algn="ctr" defTabSz="1072106" rtl="0" eaLnBrk="0" fontAlgn="base" hangingPunct="0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3pPr>
      <a:lvl4pPr algn="ctr" defTabSz="1072106" rtl="0" eaLnBrk="0" fontAlgn="base" hangingPunct="0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4pPr>
      <a:lvl5pPr algn="ctr" defTabSz="1072106" rtl="0" eaLnBrk="0" fontAlgn="base" hangingPunct="0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5pPr>
      <a:lvl6pPr marL="581481" algn="ctr" defTabSz="1072106" rtl="0" fontAlgn="base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6pPr>
      <a:lvl7pPr marL="1162962" algn="ctr" defTabSz="1072106" rtl="0" fontAlgn="base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7pPr>
      <a:lvl8pPr marL="1744443" algn="ctr" defTabSz="1072106" rtl="0" fontAlgn="base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8pPr>
      <a:lvl9pPr marL="2325924" algn="ctr" defTabSz="1072106" rtl="0" fontAlgn="base">
        <a:spcBef>
          <a:spcPct val="0"/>
        </a:spcBef>
        <a:spcAft>
          <a:spcPct val="0"/>
        </a:spcAft>
        <a:defRPr sz="5188">
          <a:solidFill>
            <a:schemeClr val="tx2"/>
          </a:solidFill>
          <a:latin typeface="Arial" charset="0"/>
        </a:defRPr>
      </a:lvl9pPr>
    </p:titleStyle>
    <p:bodyStyle>
      <a:lvl1pPr marL="401788" indent="-401788" algn="l" defTabSz="1072106" rtl="0" eaLnBrk="0" fontAlgn="base" hangingPunct="0">
        <a:spcBef>
          <a:spcPct val="20000"/>
        </a:spcBef>
        <a:spcAft>
          <a:spcPct val="0"/>
        </a:spcAft>
        <a:buChar char="•"/>
        <a:defRPr sz="3706">
          <a:solidFill>
            <a:schemeClr val="tx1"/>
          </a:solidFill>
          <a:latin typeface="+mn-lt"/>
          <a:ea typeface="+mn-ea"/>
          <a:cs typeface="+mn-cs"/>
        </a:defRPr>
      </a:lvl1pPr>
      <a:lvl2pPr marL="870203" indent="-335159" algn="l" defTabSz="1072106" rtl="0" eaLnBrk="0" fontAlgn="base" hangingPunct="0">
        <a:spcBef>
          <a:spcPct val="20000"/>
        </a:spcBef>
        <a:spcAft>
          <a:spcPct val="0"/>
        </a:spcAft>
        <a:buChar char="–"/>
        <a:defRPr sz="3282">
          <a:solidFill>
            <a:schemeClr val="tx1"/>
          </a:solidFill>
          <a:latin typeface="+mn-lt"/>
        </a:defRPr>
      </a:lvl2pPr>
      <a:lvl3pPr marL="1338619" indent="-266512" algn="l" defTabSz="1072106" rtl="0" eaLnBrk="0" fontAlgn="base" hangingPunct="0">
        <a:spcBef>
          <a:spcPct val="20000"/>
        </a:spcBef>
        <a:spcAft>
          <a:spcPct val="0"/>
        </a:spcAft>
        <a:buChar char="•"/>
        <a:defRPr sz="2753">
          <a:solidFill>
            <a:schemeClr val="tx1"/>
          </a:solidFill>
          <a:latin typeface="+mn-lt"/>
        </a:defRPr>
      </a:lvl3pPr>
      <a:lvl4pPr marL="1875680" indent="-268532" algn="l" defTabSz="1072106" rtl="0" eaLnBrk="0" fontAlgn="base" hangingPunct="0">
        <a:spcBef>
          <a:spcPct val="20000"/>
        </a:spcBef>
        <a:spcAft>
          <a:spcPct val="0"/>
        </a:spcAft>
        <a:buChar char="–"/>
        <a:defRPr sz="2435">
          <a:solidFill>
            <a:schemeClr val="tx1"/>
          </a:solidFill>
          <a:latin typeface="+mn-lt"/>
        </a:defRPr>
      </a:lvl4pPr>
      <a:lvl5pPr marL="2410723" indent="-268532" algn="l" defTabSz="1072106" rtl="0" eaLnBrk="0" fontAlgn="base" hangingPunct="0">
        <a:spcBef>
          <a:spcPct val="20000"/>
        </a:spcBef>
        <a:spcAft>
          <a:spcPct val="0"/>
        </a:spcAft>
        <a:buChar char="»"/>
        <a:defRPr sz="2435">
          <a:solidFill>
            <a:schemeClr val="tx1"/>
          </a:solidFill>
          <a:latin typeface="+mn-lt"/>
        </a:defRPr>
      </a:lvl5pPr>
      <a:lvl6pPr marL="2992204" indent="-268532" algn="l" defTabSz="1072106" rtl="0" fontAlgn="base">
        <a:spcBef>
          <a:spcPct val="20000"/>
        </a:spcBef>
        <a:spcAft>
          <a:spcPct val="0"/>
        </a:spcAft>
        <a:buChar char="»"/>
        <a:defRPr sz="2435">
          <a:solidFill>
            <a:schemeClr val="tx1"/>
          </a:solidFill>
          <a:latin typeface="+mn-lt"/>
        </a:defRPr>
      </a:lvl6pPr>
      <a:lvl7pPr marL="3573685" indent="-268532" algn="l" defTabSz="1072106" rtl="0" fontAlgn="base">
        <a:spcBef>
          <a:spcPct val="20000"/>
        </a:spcBef>
        <a:spcAft>
          <a:spcPct val="0"/>
        </a:spcAft>
        <a:buChar char="»"/>
        <a:defRPr sz="2435">
          <a:solidFill>
            <a:schemeClr val="tx1"/>
          </a:solidFill>
          <a:latin typeface="+mn-lt"/>
        </a:defRPr>
      </a:lvl7pPr>
      <a:lvl8pPr marL="4155165" indent="-268532" algn="l" defTabSz="1072106" rtl="0" fontAlgn="base">
        <a:spcBef>
          <a:spcPct val="20000"/>
        </a:spcBef>
        <a:spcAft>
          <a:spcPct val="0"/>
        </a:spcAft>
        <a:buChar char="»"/>
        <a:defRPr sz="2435">
          <a:solidFill>
            <a:schemeClr val="tx1"/>
          </a:solidFill>
          <a:latin typeface="+mn-lt"/>
        </a:defRPr>
      </a:lvl8pPr>
      <a:lvl9pPr marL="4736647" indent="-268532" algn="l" defTabSz="1072106" rtl="0" fontAlgn="base">
        <a:spcBef>
          <a:spcPct val="20000"/>
        </a:spcBef>
        <a:spcAft>
          <a:spcPct val="0"/>
        </a:spcAft>
        <a:buChar char="»"/>
        <a:defRPr sz="243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1pPr>
      <a:lvl2pPr marL="581481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2pPr>
      <a:lvl3pPr marL="1162962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744443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4pPr>
      <a:lvl5pPr marL="2325924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5pPr>
      <a:lvl6pPr marL="2907404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6pPr>
      <a:lvl7pPr marL="3488886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7pPr>
      <a:lvl8pPr marL="4070366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8pPr>
      <a:lvl9pPr marL="4651847" algn="l" defTabSz="1162962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46FB-4987-EC93-41D5-3BEDE6C6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F7B655-4884-5451-BBBB-B5C94A104DAA}"/>
              </a:ext>
            </a:extLst>
          </p:cNvPr>
          <p:cNvCxnSpPr>
            <a:cxnSpLocks/>
          </p:cNvCxnSpPr>
          <p:nvPr/>
        </p:nvCxnSpPr>
        <p:spPr bwMode="auto">
          <a:xfrm>
            <a:off x="11910730" y="5495772"/>
            <a:ext cx="0" cy="100970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B7CADE7-E629-33F3-B908-F51FC7368B90}"/>
              </a:ext>
            </a:extLst>
          </p:cNvPr>
          <p:cNvCxnSpPr>
            <a:cxnSpLocks/>
          </p:cNvCxnSpPr>
          <p:nvPr/>
        </p:nvCxnSpPr>
        <p:spPr bwMode="auto">
          <a:xfrm>
            <a:off x="1008883" y="7449664"/>
            <a:ext cx="0" cy="188703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4E9EFDE-D87A-0AFA-23BC-1C6E36D052C9}"/>
              </a:ext>
            </a:extLst>
          </p:cNvPr>
          <p:cNvCxnSpPr>
            <a:cxnSpLocks/>
          </p:cNvCxnSpPr>
          <p:nvPr/>
        </p:nvCxnSpPr>
        <p:spPr bwMode="auto">
          <a:xfrm>
            <a:off x="13234020" y="3666633"/>
            <a:ext cx="0" cy="178476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1D7AEFA-A8C5-2E0E-2D99-4464E072D0FF}"/>
              </a:ext>
            </a:extLst>
          </p:cNvPr>
          <p:cNvCxnSpPr>
            <a:cxnSpLocks/>
          </p:cNvCxnSpPr>
          <p:nvPr/>
        </p:nvCxnSpPr>
        <p:spPr bwMode="auto">
          <a:xfrm>
            <a:off x="10839860" y="3842951"/>
            <a:ext cx="0" cy="447105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7DE1B7A-A5D4-26C1-1BC8-A22C737C5B9D}"/>
              </a:ext>
            </a:extLst>
          </p:cNvPr>
          <p:cNvCxnSpPr>
            <a:cxnSpLocks/>
          </p:cNvCxnSpPr>
          <p:nvPr/>
        </p:nvCxnSpPr>
        <p:spPr bwMode="auto">
          <a:xfrm>
            <a:off x="10825596" y="4638580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FAC6649-FAA9-216E-EAFC-C3EC7101FD5A}"/>
              </a:ext>
            </a:extLst>
          </p:cNvPr>
          <p:cNvCxnSpPr>
            <a:cxnSpLocks/>
          </p:cNvCxnSpPr>
          <p:nvPr/>
        </p:nvCxnSpPr>
        <p:spPr bwMode="auto">
          <a:xfrm>
            <a:off x="8374970" y="3802867"/>
            <a:ext cx="0" cy="35211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B45DE5A-C213-DB71-83B2-B2531E6DD78D}"/>
              </a:ext>
            </a:extLst>
          </p:cNvPr>
          <p:cNvCxnSpPr>
            <a:cxnSpLocks/>
          </p:cNvCxnSpPr>
          <p:nvPr/>
        </p:nvCxnSpPr>
        <p:spPr bwMode="auto">
          <a:xfrm>
            <a:off x="8374970" y="4659842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8158FE1-DF82-7F83-03BB-BA638DDDE61A}"/>
              </a:ext>
            </a:extLst>
          </p:cNvPr>
          <p:cNvCxnSpPr>
            <a:cxnSpLocks/>
          </p:cNvCxnSpPr>
          <p:nvPr/>
        </p:nvCxnSpPr>
        <p:spPr bwMode="auto">
          <a:xfrm>
            <a:off x="8374970" y="7317843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81857CD-7B81-3280-8E25-F5C822BEBB9E}"/>
              </a:ext>
            </a:extLst>
          </p:cNvPr>
          <p:cNvCxnSpPr>
            <a:cxnSpLocks/>
          </p:cNvCxnSpPr>
          <p:nvPr/>
        </p:nvCxnSpPr>
        <p:spPr bwMode="auto">
          <a:xfrm>
            <a:off x="8374970" y="6480893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73B6A8-D683-D508-8653-F36EAEAEF8D1}"/>
              </a:ext>
            </a:extLst>
          </p:cNvPr>
          <p:cNvCxnSpPr>
            <a:cxnSpLocks/>
          </p:cNvCxnSpPr>
          <p:nvPr/>
        </p:nvCxnSpPr>
        <p:spPr bwMode="auto">
          <a:xfrm>
            <a:off x="8374970" y="5584574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2AB1534-DD67-1862-9E3B-89C62F6C6906}"/>
              </a:ext>
            </a:extLst>
          </p:cNvPr>
          <p:cNvCxnSpPr>
            <a:cxnSpLocks/>
          </p:cNvCxnSpPr>
          <p:nvPr/>
        </p:nvCxnSpPr>
        <p:spPr bwMode="auto">
          <a:xfrm>
            <a:off x="3592012" y="3779511"/>
            <a:ext cx="0" cy="17863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9C3423D-358F-B95C-054E-40B5C1848B59}"/>
              </a:ext>
            </a:extLst>
          </p:cNvPr>
          <p:cNvCxnSpPr>
            <a:cxnSpLocks/>
          </p:cNvCxnSpPr>
          <p:nvPr/>
        </p:nvCxnSpPr>
        <p:spPr bwMode="auto">
          <a:xfrm>
            <a:off x="3600854" y="4584474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7F82453-4CA9-2917-AE27-57093A119D4E}"/>
              </a:ext>
            </a:extLst>
          </p:cNvPr>
          <p:cNvCxnSpPr>
            <a:cxnSpLocks/>
          </p:cNvCxnSpPr>
          <p:nvPr/>
        </p:nvCxnSpPr>
        <p:spPr bwMode="auto">
          <a:xfrm>
            <a:off x="3600854" y="5551466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8EAA20-AEAE-D771-B456-CB3BD8E99833}"/>
              </a:ext>
            </a:extLst>
          </p:cNvPr>
          <p:cNvCxnSpPr>
            <a:cxnSpLocks/>
          </p:cNvCxnSpPr>
          <p:nvPr/>
        </p:nvCxnSpPr>
        <p:spPr bwMode="auto">
          <a:xfrm>
            <a:off x="534706" y="2620415"/>
            <a:ext cx="0" cy="485546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CFB937-7710-9224-8D03-0BD0625E1916}"/>
              </a:ext>
            </a:extLst>
          </p:cNvPr>
          <p:cNvCxnSpPr>
            <a:cxnSpLocks/>
          </p:cNvCxnSpPr>
          <p:nvPr/>
        </p:nvCxnSpPr>
        <p:spPr bwMode="auto">
          <a:xfrm>
            <a:off x="4337837" y="2622034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23347C-6A13-7F27-0651-C736C4C77757}"/>
              </a:ext>
            </a:extLst>
          </p:cNvPr>
          <p:cNvCxnSpPr>
            <a:cxnSpLocks/>
          </p:cNvCxnSpPr>
          <p:nvPr/>
        </p:nvCxnSpPr>
        <p:spPr bwMode="auto">
          <a:xfrm>
            <a:off x="14114084" y="2622034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A67F22-D040-BD3F-BCBF-ACD92DF8150B}"/>
              </a:ext>
            </a:extLst>
          </p:cNvPr>
          <p:cNvCxnSpPr>
            <a:cxnSpLocks/>
          </p:cNvCxnSpPr>
          <p:nvPr/>
        </p:nvCxnSpPr>
        <p:spPr bwMode="auto">
          <a:xfrm>
            <a:off x="6781899" y="2624859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09EDCD-53CF-E473-F7CC-1796FFEB4197}"/>
              </a:ext>
            </a:extLst>
          </p:cNvPr>
          <p:cNvCxnSpPr>
            <a:cxnSpLocks/>
          </p:cNvCxnSpPr>
          <p:nvPr/>
        </p:nvCxnSpPr>
        <p:spPr bwMode="auto">
          <a:xfrm>
            <a:off x="9225961" y="2624859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501967-FB68-BAEC-BD74-5C2F78CE99D8}"/>
              </a:ext>
            </a:extLst>
          </p:cNvPr>
          <p:cNvCxnSpPr>
            <a:cxnSpLocks/>
          </p:cNvCxnSpPr>
          <p:nvPr/>
        </p:nvCxnSpPr>
        <p:spPr bwMode="auto">
          <a:xfrm>
            <a:off x="11670023" y="2624859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D4C533-9C1A-58E1-825C-5D8043FBF299}"/>
              </a:ext>
            </a:extLst>
          </p:cNvPr>
          <p:cNvCxnSpPr>
            <a:cxnSpLocks/>
          </p:cNvCxnSpPr>
          <p:nvPr/>
        </p:nvCxnSpPr>
        <p:spPr bwMode="auto">
          <a:xfrm>
            <a:off x="8022859" y="874791"/>
            <a:ext cx="0" cy="174937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60" name="Date Placeholder 277">
            <a:extLst>
              <a:ext uri="{FF2B5EF4-FFF2-40B4-BE49-F238E27FC236}">
                <a16:creationId xmlns:a16="http://schemas.microsoft.com/office/drawing/2014/main" id="{8071D9CC-9B92-2388-B02A-360DEC0041E4}"/>
              </a:ext>
            </a:extLst>
          </p:cNvPr>
          <p:cNvSpPr>
            <a:spLocks noGrp="1"/>
          </p:cNvSpPr>
          <p:nvPr/>
        </p:nvSpPr>
        <p:spPr bwMode="auto">
          <a:xfrm>
            <a:off x="131050" y="10328385"/>
            <a:ext cx="1728565" cy="40541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80000">
              <a:prstClr val="black">
                <a:alpha val="41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wrap="square" lIns="96819" tIns="48409" rIns="96819" bIns="48409" numCol="1" rtlCol="0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892529"/>
            <a:r>
              <a:rPr lang="en-US" sz="900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</a:rPr>
              <a:t>Issued: June 27, 2025</a:t>
            </a:r>
          </a:p>
          <a:p>
            <a:pPr defTabSz="892529"/>
            <a:r>
              <a:rPr lang="en-US" sz="900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</a:rPr>
              <a:t>Updated:  January 12, 2026</a:t>
            </a:r>
            <a:endParaRPr lang="en-US" sz="900" b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A235A9B-715B-C270-ED55-7F1FF65183E5}"/>
              </a:ext>
            </a:extLst>
          </p:cNvPr>
          <p:cNvCxnSpPr>
            <a:cxnSpLocks/>
          </p:cNvCxnSpPr>
          <p:nvPr/>
        </p:nvCxnSpPr>
        <p:spPr bwMode="auto">
          <a:xfrm>
            <a:off x="6466542" y="1943872"/>
            <a:ext cx="155034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pic>
        <p:nvPicPr>
          <p:cNvPr id="177" name="Picture 17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81049F8-16B3-B08F-EA90-720C38FABB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2" b="19770"/>
          <a:stretch/>
        </p:blipFill>
        <p:spPr>
          <a:xfrm>
            <a:off x="13551514" y="928655"/>
            <a:ext cx="2506365" cy="640080"/>
          </a:xfrm>
          <a:prstGeom prst="rect">
            <a:avLst/>
          </a:prstGeom>
        </p:spPr>
      </p:pic>
      <p:pic>
        <p:nvPicPr>
          <p:cNvPr id="194" name="Picture 193" descr="Logo&#10;&#10;Description automatically generated">
            <a:extLst>
              <a:ext uri="{FF2B5EF4-FFF2-40B4-BE49-F238E27FC236}">
                <a16:creationId xmlns:a16="http://schemas.microsoft.com/office/drawing/2014/main" id="{9C293AF5-57EB-6975-2F54-32C4BE15F0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3"/>
          <a:stretch/>
        </p:blipFill>
        <p:spPr>
          <a:xfrm>
            <a:off x="14124725" y="289341"/>
            <a:ext cx="1532621" cy="640080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E2B57AE-1048-1069-970A-5865071F785A}"/>
              </a:ext>
            </a:extLst>
          </p:cNvPr>
          <p:cNvCxnSpPr>
            <a:cxnSpLocks/>
          </p:cNvCxnSpPr>
          <p:nvPr/>
        </p:nvCxnSpPr>
        <p:spPr bwMode="auto">
          <a:xfrm flipH="1">
            <a:off x="534706" y="2624859"/>
            <a:ext cx="15104134" cy="17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A18BCE8-4473-5511-45F9-7C5322C96CA7}"/>
              </a:ext>
            </a:extLst>
          </p:cNvPr>
          <p:cNvSpPr/>
          <p:nvPr/>
        </p:nvSpPr>
        <p:spPr>
          <a:xfrm>
            <a:off x="8238150" y="2989263"/>
            <a:ext cx="210312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 Development Officer</a:t>
            </a:r>
          </a:p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Bef>
                <a:spcPts val="460"/>
              </a:spcBef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Robert Ramsey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25E78F-B18D-20FB-393D-73C607AE1D4C}"/>
              </a:ext>
            </a:extLst>
          </p:cNvPr>
          <p:cNvCxnSpPr>
            <a:cxnSpLocks/>
          </p:cNvCxnSpPr>
          <p:nvPr/>
        </p:nvCxnSpPr>
        <p:spPr bwMode="auto">
          <a:xfrm>
            <a:off x="5964862" y="5569595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0348B14-5C17-A464-08EE-DE07D5FEE1F4}"/>
              </a:ext>
            </a:extLst>
          </p:cNvPr>
          <p:cNvCxnSpPr>
            <a:cxnSpLocks/>
          </p:cNvCxnSpPr>
          <p:nvPr/>
        </p:nvCxnSpPr>
        <p:spPr bwMode="auto">
          <a:xfrm>
            <a:off x="5964862" y="4658155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8F3D6CE-0AB6-D4AB-D76C-7FCDC60C199A}"/>
              </a:ext>
            </a:extLst>
          </p:cNvPr>
          <p:cNvSpPr/>
          <p:nvPr/>
        </p:nvSpPr>
        <p:spPr>
          <a:xfrm flipH="1">
            <a:off x="6263380" y="4229986"/>
            <a:ext cx="1645920" cy="7315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Human Resources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(Vacant)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1ABC199-1426-652F-4874-2485DEB53662}"/>
              </a:ext>
            </a:extLst>
          </p:cNvPr>
          <p:cNvCxnSpPr>
            <a:cxnSpLocks/>
          </p:cNvCxnSpPr>
          <p:nvPr/>
        </p:nvCxnSpPr>
        <p:spPr bwMode="auto">
          <a:xfrm>
            <a:off x="1157157" y="3724459"/>
            <a:ext cx="0" cy="87902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5C60FE7-D456-1896-3BF8-8B1926D442D8}"/>
              </a:ext>
            </a:extLst>
          </p:cNvPr>
          <p:cNvCxnSpPr>
            <a:cxnSpLocks/>
          </p:cNvCxnSpPr>
          <p:nvPr/>
        </p:nvCxnSpPr>
        <p:spPr bwMode="auto">
          <a:xfrm>
            <a:off x="1152697" y="4595746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B59ACA-36E0-C2C6-5DAB-922C6EA029DA}"/>
              </a:ext>
            </a:extLst>
          </p:cNvPr>
          <p:cNvCxnSpPr>
            <a:cxnSpLocks/>
          </p:cNvCxnSpPr>
          <p:nvPr/>
        </p:nvCxnSpPr>
        <p:spPr bwMode="auto">
          <a:xfrm>
            <a:off x="1527023" y="4707925"/>
            <a:ext cx="0" cy="170146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3A78A70-03B4-73E9-E936-460860063DDD}"/>
              </a:ext>
            </a:extLst>
          </p:cNvPr>
          <p:cNvSpPr/>
          <p:nvPr/>
        </p:nvSpPr>
        <p:spPr>
          <a:xfrm flipH="1">
            <a:off x="1358284" y="4229986"/>
            <a:ext cx="1665295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Finance, 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Deputy CFO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Kristen Deuben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44C3BE6-5081-D83F-929F-5C5D3A298236}"/>
              </a:ext>
            </a:extLst>
          </p:cNvPr>
          <p:cNvSpPr/>
          <p:nvPr/>
        </p:nvSpPr>
        <p:spPr>
          <a:xfrm>
            <a:off x="3821361" y="4229986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Concessions (VP)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Lisa Leyva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D7CA29-595D-1E13-521A-D88E005F9E1B}"/>
              </a:ext>
            </a:extLst>
          </p:cNvPr>
          <p:cNvSpPr/>
          <p:nvPr/>
        </p:nvSpPr>
        <p:spPr>
          <a:xfrm>
            <a:off x="3821361" y="5171026"/>
            <a:ext cx="1645917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2" tIns="9682" rIns="9682" bIns="9682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Real Estate (AVP)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Roman </a:t>
            </a:r>
            <a:r>
              <a:rPr lang="en-US" sz="1000" dirty="0" err="1">
                <a:solidFill>
                  <a:schemeClr val="tx1"/>
                </a:solidFill>
              </a:rPr>
              <a:t>Keselman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FC7FC7A-62EF-610E-3144-83C232ADB17C}"/>
              </a:ext>
            </a:extLst>
          </p:cNvPr>
          <p:cNvSpPr/>
          <p:nvPr/>
        </p:nvSpPr>
        <p:spPr>
          <a:xfrm flipH="1">
            <a:off x="8586679" y="6123643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New Horizon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Traci Holton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7F35AD1-BEF8-365E-1A19-B59D452ABF13}"/>
              </a:ext>
            </a:extLst>
          </p:cNvPr>
          <p:cNvSpPr/>
          <p:nvPr/>
        </p:nvSpPr>
        <p:spPr>
          <a:xfrm>
            <a:off x="8586679" y="4229986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Airport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Planning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Syed Mehdi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0F70A37-C247-EEFA-FB2B-4756EAA2C1A8}"/>
              </a:ext>
            </a:extLst>
          </p:cNvPr>
          <p:cNvSpPr/>
          <p:nvPr/>
        </p:nvSpPr>
        <p:spPr>
          <a:xfrm>
            <a:off x="8596823" y="5154898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Airport Capital Development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Puneet </a:t>
            </a:r>
            <a:r>
              <a:rPr lang="en-US" sz="1000" dirty="0" err="1">
                <a:solidFill>
                  <a:schemeClr val="bg1"/>
                </a:solidFill>
              </a:rPr>
              <a:t>Vedi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73562BF-59D2-6E10-C537-E37E2A76B4B9}"/>
              </a:ext>
            </a:extLst>
          </p:cNvPr>
          <p:cNvSpPr/>
          <p:nvPr/>
        </p:nvSpPr>
        <p:spPr>
          <a:xfrm>
            <a:off x="8586678" y="7040146"/>
            <a:ext cx="1645920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Terminal II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Steve Martin, PG (outsource)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B370A66-8324-6443-D192-27274B275034}"/>
              </a:ext>
            </a:extLst>
          </p:cNvPr>
          <p:cNvSpPr/>
          <p:nvPr/>
        </p:nvSpPr>
        <p:spPr>
          <a:xfrm flipH="1">
            <a:off x="11046154" y="4229986"/>
            <a:ext cx="1871871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19" tIns="48409" rIns="96819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Public Safety (AVP)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Chief Beth Kreppein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D033C29-CB90-968D-6510-4245B41DDE50}"/>
              </a:ext>
            </a:extLst>
          </p:cNvPr>
          <p:cNvCxnSpPr>
            <a:cxnSpLocks/>
          </p:cNvCxnSpPr>
          <p:nvPr/>
        </p:nvCxnSpPr>
        <p:spPr bwMode="auto">
          <a:xfrm>
            <a:off x="10829726" y="5495772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5B2953F-83C8-4BBC-238E-625805A77749}"/>
              </a:ext>
            </a:extLst>
          </p:cNvPr>
          <p:cNvCxnSpPr>
            <a:cxnSpLocks/>
          </p:cNvCxnSpPr>
          <p:nvPr/>
        </p:nvCxnSpPr>
        <p:spPr bwMode="auto">
          <a:xfrm>
            <a:off x="10831091" y="7381253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09984E80-9D82-B6DF-9B51-BEC676F95078}"/>
              </a:ext>
            </a:extLst>
          </p:cNvPr>
          <p:cNvSpPr/>
          <p:nvPr/>
        </p:nvSpPr>
        <p:spPr>
          <a:xfrm>
            <a:off x="11046151" y="6028592"/>
            <a:ext cx="1871871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19" tIns="48409" rIns="96819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Information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Technology (AVP)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KC Hampton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FAFB26A-B230-4226-C179-EA37CABDF310}"/>
              </a:ext>
            </a:extLst>
          </p:cNvPr>
          <p:cNvSpPr/>
          <p:nvPr/>
        </p:nvSpPr>
        <p:spPr>
          <a:xfrm>
            <a:off x="11046151" y="6980156"/>
            <a:ext cx="1871871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Airport Manager, JWN (AVP) 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</a:rPr>
              <a:t>Adam Wolf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01A135-2FA5-22C4-5E39-5EE034E56303}"/>
              </a:ext>
            </a:extLst>
          </p:cNvPr>
          <p:cNvSpPr/>
          <p:nvPr/>
        </p:nvSpPr>
        <p:spPr>
          <a:xfrm>
            <a:off x="10684627" y="2989263"/>
            <a:ext cx="205740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Operating Officer</a:t>
            </a:r>
          </a:p>
          <a:p>
            <a:pPr algn="ctr" defTabSz="282382">
              <a:spcAft>
                <a:spcPct val="3500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Aft>
                <a:spcPct val="35000"/>
              </a:spcAft>
            </a:pPr>
            <a:r>
              <a:rPr lang="en-US" sz="1150" dirty="0">
                <a:solidFill>
                  <a:schemeClr val="bg1"/>
                </a:solidFill>
              </a:rPr>
              <a:t>Adam Floyd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528C0BB-8D11-8DCE-A703-4587EE25A7B2}"/>
              </a:ext>
            </a:extLst>
          </p:cNvPr>
          <p:cNvCxnSpPr>
            <a:cxnSpLocks/>
          </p:cNvCxnSpPr>
          <p:nvPr/>
        </p:nvCxnSpPr>
        <p:spPr bwMode="auto">
          <a:xfrm>
            <a:off x="15638840" y="2620416"/>
            <a:ext cx="0" cy="381674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64379672-DF97-7D2D-844C-B90DABE48EEE}"/>
              </a:ext>
            </a:extLst>
          </p:cNvPr>
          <p:cNvSpPr/>
          <p:nvPr/>
        </p:nvSpPr>
        <p:spPr>
          <a:xfrm>
            <a:off x="13048870" y="2989263"/>
            <a:ext cx="205740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Strategy Officer</a:t>
            </a:r>
          </a:p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Lisa Lankford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1F546D-0CF2-BB12-07E4-764C286ECF42}"/>
              </a:ext>
            </a:extLst>
          </p:cNvPr>
          <p:cNvCxnSpPr>
            <a:cxnSpLocks/>
          </p:cNvCxnSpPr>
          <p:nvPr/>
        </p:nvCxnSpPr>
        <p:spPr bwMode="auto">
          <a:xfrm>
            <a:off x="2030425" y="2622034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97DAAE-D162-6550-CEC9-B0DF39AC58E4}"/>
              </a:ext>
            </a:extLst>
          </p:cNvPr>
          <p:cNvSpPr/>
          <p:nvPr/>
        </p:nvSpPr>
        <p:spPr>
          <a:xfrm>
            <a:off x="3390776" y="2989263"/>
            <a:ext cx="205740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Revenue Officer</a:t>
            </a:r>
          </a:p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Bef>
                <a:spcPts val="460"/>
              </a:spcBef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Eric Johnson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4163426-E376-8910-5184-FCE65E99BCCE}"/>
              </a:ext>
            </a:extLst>
          </p:cNvPr>
          <p:cNvCxnSpPr>
            <a:cxnSpLocks/>
          </p:cNvCxnSpPr>
          <p:nvPr/>
        </p:nvCxnSpPr>
        <p:spPr bwMode="auto">
          <a:xfrm>
            <a:off x="5964862" y="3801329"/>
            <a:ext cx="0" cy="17779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EDA0BDD-59F7-EA21-4609-2B34BBA3E54D}"/>
              </a:ext>
            </a:extLst>
          </p:cNvPr>
          <p:cNvSpPr/>
          <p:nvPr/>
        </p:nvSpPr>
        <p:spPr>
          <a:xfrm>
            <a:off x="5791673" y="2989263"/>
            <a:ext cx="210312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Administrative Officer</a:t>
            </a:r>
          </a:p>
          <a:p>
            <a:pPr algn="ctr" defTabSz="282382">
              <a:spcAft>
                <a:spcPct val="3500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John Cooper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BAEDB44-837B-E391-77EA-CF1B5924F198}"/>
              </a:ext>
            </a:extLst>
          </p:cNvPr>
          <p:cNvCxnSpPr>
            <a:cxnSpLocks/>
          </p:cNvCxnSpPr>
          <p:nvPr/>
        </p:nvCxnSpPr>
        <p:spPr bwMode="auto">
          <a:xfrm>
            <a:off x="10305731" y="981995"/>
            <a:ext cx="0" cy="10058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dash"/>
            <a:bevel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6C9D4F-AB7A-1F4C-65D7-32A9F021C8BB}"/>
              </a:ext>
            </a:extLst>
          </p:cNvPr>
          <p:cNvCxnSpPr>
            <a:cxnSpLocks/>
          </p:cNvCxnSpPr>
          <p:nvPr/>
        </p:nvCxnSpPr>
        <p:spPr bwMode="auto">
          <a:xfrm flipV="1">
            <a:off x="8568876" y="946432"/>
            <a:ext cx="173685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dash"/>
            <a:bevel/>
            <a:headEnd type="none" w="med" len="med"/>
            <a:tailEnd type="none" w="med" len="med"/>
          </a:ln>
          <a:effectLst/>
        </p:spPr>
      </p:cxnSp>
      <p:sp>
        <p:nvSpPr>
          <p:cNvPr id="97" name="Rectangle 370">
            <a:extLst>
              <a:ext uri="{FF2B5EF4-FFF2-40B4-BE49-F238E27FC236}">
                <a16:creationId xmlns:a16="http://schemas.microsoft.com/office/drawing/2014/main" id="{02FE131C-363B-3478-1938-1B03424AE72A}"/>
              </a:ext>
            </a:extLst>
          </p:cNvPr>
          <p:cNvSpPr/>
          <p:nvPr/>
        </p:nvSpPr>
        <p:spPr>
          <a:xfrm>
            <a:off x="7216818" y="725268"/>
            <a:ext cx="1739910" cy="4668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6350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8068" tIns="8068" rIns="8068" bIns="8068" numCol="1" spcCol="1270" anchor="ctr" anchorCtr="1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64764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BOARD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3D4E2A6-705F-CCA3-A2C4-EC50F2159A63}"/>
              </a:ext>
            </a:extLst>
          </p:cNvPr>
          <p:cNvCxnSpPr>
            <a:cxnSpLocks/>
          </p:cNvCxnSpPr>
          <p:nvPr/>
        </p:nvCxnSpPr>
        <p:spPr bwMode="auto">
          <a:xfrm>
            <a:off x="14301975" y="6471490"/>
            <a:ext cx="0" cy="100970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2D9C512-5B01-526B-E05E-D2D0B9D2B8F8}"/>
              </a:ext>
            </a:extLst>
          </p:cNvPr>
          <p:cNvSpPr/>
          <p:nvPr/>
        </p:nvSpPr>
        <p:spPr>
          <a:xfrm>
            <a:off x="13450502" y="7032722"/>
            <a:ext cx="1815351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Government Relations 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   Hall Strategies (outsource)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243D927-0718-5EBD-F6F1-2B0BAC968920}"/>
              </a:ext>
            </a:extLst>
          </p:cNvPr>
          <p:cNvCxnSpPr>
            <a:cxnSpLocks/>
          </p:cNvCxnSpPr>
          <p:nvPr/>
        </p:nvCxnSpPr>
        <p:spPr bwMode="auto">
          <a:xfrm>
            <a:off x="13234020" y="5451401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0B6A895B-A1FD-2219-3F1A-A7D6ECA2FA42}"/>
              </a:ext>
            </a:extLst>
          </p:cNvPr>
          <p:cNvSpPr/>
          <p:nvPr/>
        </p:nvSpPr>
        <p:spPr>
          <a:xfrm>
            <a:off x="13465264" y="5135691"/>
            <a:ext cx="1815351" cy="600525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Internal Audit                  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3F4D2B-F952-F3CD-DB1E-5217B4059D41}"/>
              </a:ext>
            </a:extLst>
          </p:cNvPr>
          <p:cNvSpPr/>
          <p:nvPr/>
        </p:nvSpPr>
        <p:spPr>
          <a:xfrm>
            <a:off x="2214075" y="10072083"/>
            <a:ext cx="182880" cy="18288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6CE6D2-9EE7-7758-1875-9D642B328FC8}"/>
              </a:ext>
            </a:extLst>
          </p:cNvPr>
          <p:cNvSpPr/>
          <p:nvPr/>
        </p:nvSpPr>
        <p:spPr>
          <a:xfrm>
            <a:off x="2214075" y="10583668"/>
            <a:ext cx="182880" cy="18288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ts val="0"/>
              </a:spcAft>
            </a:pPr>
            <a:endParaRPr lang="en-US" sz="1000" spc="-2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E94AA8-95E2-E923-BA7C-BC074F5CB930}"/>
              </a:ext>
            </a:extLst>
          </p:cNvPr>
          <p:cNvSpPr/>
          <p:nvPr/>
        </p:nvSpPr>
        <p:spPr>
          <a:xfrm>
            <a:off x="2214075" y="10325809"/>
            <a:ext cx="182880" cy="18288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0F2B91-91AE-F186-BC2C-C1177EF2423B}"/>
              </a:ext>
            </a:extLst>
          </p:cNvPr>
          <p:cNvSpPr/>
          <p:nvPr/>
        </p:nvSpPr>
        <p:spPr>
          <a:xfrm>
            <a:off x="2044204" y="10008364"/>
            <a:ext cx="2005418" cy="30479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defTabSz="282382">
              <a:spcAft>
                <a:spcPts val="0"/>
              </a:spcAft>
            </a:pPr>
            <a:r>
              <a:rPr lang="en-US" sz="1000" b="0" dirty="0">
                <a:solidFill>
                  <a:schemeClr val="tx1"/>
                </a:solidFill>
              </a:rPr>
              <a:t>Executive Staff, EVP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506289-17F8-426F-0ADD-04951E50F549}"/>
              </a:ext>
            </a:extLst>
          </p:cNvPr>
          <p:cNvSpPr/>
          <p:nvPr/>
        </p:nvSpPr>
        <p:spPr>
          <a:xfrm>
            <a:off x="2276159" y="10532230"/>
            <a:ext cx="1299992" cy="30479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defTabSz="282382">
              <a:lnSpc>
                <a:spcPct val="90000"/>
              </a:lnSpc>
              <a:spcAft>
                <a:spcPts val="0"/>
              </a:spcAft>
            </a:pPr>
            <a:r>
              <a:rPr lang="en-US" sz="1000" b="0" spc="-20" dirty="0">
                <a:solidFill>
                  <a:schemeClr val="tx1"/>
                </a:solidFill>
              </a:rPr>
              <a:t>Senior Staff, AVP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7A5323-77D5-4FE3-A78D-78B52E5F001A}"/>
              </a:ext>
            </a:extLst>
          </p:cNvPr>
          <p:cNvSpPr/>
          <p:nvPr/>
        </p:nvSpPr>
        <p:spPr>
          <a:xfrm>
            <a:off x="2276159" y="10263459"/>
            <a:ext cx="1299992" cy="30479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defTabSz="282382">
              <a:spcAft>
                <a:spcPts val="0"/>
              </a:spcAft>
            </a:pPr>
            <a:r>
              <a:rPr lang="en-US" sz="1000" b="0" dirty="0">
                <a:solidFill>
                  <a:schemeClr val="tx1"/>
                </a:solidFill>
              </a:rPr>
              <a:t>Senior Staff, VP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CBF122C-DD31-7AA0-5DA3-8466E5219827}"/>
              </a:ext>
            </a:extLst>
          </p:cNvPr>
          <p:cNvSpPr/>
          <p:nvPr/>
        </p:nvSpPr>
        <p:spPr>
          <a:xfrm>
            <a:off x="2299605" y="9736893"/>
            <a:ext cx="809686" cy="30479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defTabSz="282382">
              <a:spcAft>
                <a:spcPts val="0"/>
              </a:spcAft>
            </a:pPr>
            <a:r>
              <a:rPr lang="en-US" sz="1000" u="sng" dirty="0">
                <a:solidFill>
                  <a:schemeClr val="tx1"/>
                </a:solidFill>
              </a:rPr>
              <a:t>Legend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2D41DB-5DA2-D97E-5B7A-1686BB1C689B}"/>
              </a:ext>
            </a:extLst>
          </p:cNvPr>
          <p:cNvCxnSpPr>
            <a:cxnSpLocks/>
          </p:cNvCxnSpPr>
          <p:nvPr/>
        </p:nvCxnSpPr>
        <p:spPr bwMode="auto">
          <a:xfrm>
            <a:off x="13234020" y="4656029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1074CBA-0583-8E67-1379-B79CD05250DA}"/>
              </a:ext>
            </a:extLst>
          </p:cNvPr>
          <p:cNvSpPr/>
          <p:nvPr/>
        </p:nvSpPr>
        <p:spPr>
          <a:xfrm flipH="1">
            <a:off x="13434350" y="4229986"/>
            <a:ext cx="1871874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Corporate Communications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 &amp; Marketing (VP)</a:t>
            </a:r>
          </a:p>
          <a:p>
            <a:pPr algn="ctr" defTabSz="282382">
              <a:spcBef>
                <a:spcPts val="413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Stacey Nickens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C066B1D-4ED9-409E-041F-E636BD4DCB24}"/>
              </a:ext>
            </a:extLst>
          </p:cNvPr>
          <p:cNvCxnSpPr>
            <a:cxnSpLocks/>
          </p:cNvCxnSpPr>
          <p:nvPr/>
        </p:nvCxnSpPr>
        <p:spPr bwMode="auto">
          <a:xfrm>
            <a:off x="8686374" y="1943872"/>
            <a:ext cx="182983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dash"/>
            <a:bevel/>
            <a:headEnd type="none" w="med" len="med"/>
            <a:tailEnd type="none" w="med" len="med"/>
          </a:ln>
          <a:effectLst/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6A923A5B-3FDA-CB3D-1C10-71E452C86E89}"/>
              </a:ext>
            </a:extLst>
          </p:cNvPr>
          <p:cNvSpPr/>
          <p:nvPr/>
        </p:nvSpPr>
        <p:spPr>
          <a:xfrm>
            <a:off x="9714197" y="1555556"/>
            <a:ext cx="1145226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19" tIns="48409" rIns="96819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110000"/>
              </a:lnSpc>
              <a:spcAft>
                <a:spcPts val="600"/>
              </a:spcAft>
            </a:pPr>
            <a:r>
              <a:rPr lang="en-US" sz="1000" dirty="0">
                <a:solidFill>
                  <a:schemeClr val="tx1"/>
                </a:solidFill>
              </a:rPr>
              <a:t>External &amp; Internal Audit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AA7E6DF-5AF1-0CDB-9C6D-1048FD915327}"/>
              </a:ext>
            </a:extLst>
          </p:cNvPr>
          <p:cNvCxnSpPr>
            <a:cxnSpLocks/>
          </p:cNvCxnSpPr>
          <p:nvPr/>
        </p:nvCxnSpPr>
        <p:spPr bwMode="auto">
          <a:xfrm>
            <a:off x="14517362" y="6437158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34D96B5-C371-80A5-D7E1-5C46D1BEDD28}"/>
              </a:ext>
            </a:extLst>
          </p:cNvPr>
          <p:cNvSpPr/>
          <p:nvPr/>
        </p:nvSpPr>
        <p:spPr>
          <a:xfrm>
            <a:off x="13434350" y="6013924"/>
            <a:ext cx="1871874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Airline &amp; Government Relations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Josh Powell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B771912-6EAD-5CBD-A406-19D10E1F6A4D}"/>
              </a:ext>
            </a:extLst>
          </p:cNvPr>
          <p:cNvSpPr/>
          <p:nvPr/>
        </p:nvSpPr>
        <p:spPr>
          <a:xfrm>
            <a:off x="6814566" y="1484915"/>
            <a:ext cx="2304288" cy="860715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 anchorCtr="1"/>
          <a:lstStyle/>
          <a:p>
            <a:pPr algn="ctr" defTabSz="494168">
              <a:lnSpc>
                <a:spcPct val="90000"/>
              </a:lnSpc>
              <a:spcAft>
                <a:spcPct val="35000"/>
              </a:spcAft>
            </a:pPr>
            <a:r>
              <a:rPr lang="en-US" sz="1400" dirty="0">
                <a:solidFill>
                  <a:schemeClr val="bg1"/>
                </a:solidFill>
              </a:rPr>
              <a:t>President &amp; CEO</a:t>
            </a:r>
          </a:p>
          <a:p>
            <a:pPr algn="ctr" defTabSz="494168">
              <a:lnSpc>
                <a:spcPct val="90000"/>
              </a:lnSpc>
              <a:spcAft>
                <a:spcPct val="35000"/>
              </a:spcAft>
            </a:pPr>
            <a:r>
              <a:rPr lang="en-US" sz="1400" dirty="0">
                <a:solidFill>
                  <a:schemeClr val="bg1"/>
                </a:solidFill>
              </a:rPr>
              <a:t>Doug Kreulen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4844F3C-CA36-E18A-5933-0EC524DAB1E9}"/>
              </a:ext>
            </a:extLst>
          </p:cNvPr>
          <p:cNvCxnSpPr>
            <a:cxnSpLocks/>
          </p:cNvCxnSpPr>
          <p:nvPr/>
        </p:nvCxnSpPr>
        <p:spPr bwMode="auto">
          <a:xfrm flipV="1">
            <a:off x="528893" y="7455319"/>
            <a:ext cx="1432572" cy="1314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5740E27-F270-F66D-9158-925C05F113FF}"/>
              </a:ext>
            </a:extLst>
          </p:cNvPr>
          <p:cNvSpPr/>
          <p:nvPr/>
        </p:nvSpPr>
        <p:spPr>
          <a:xfrm>
            <a:off x="1375812" y="7083658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Authority  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Counsel (VP)</a:t>
            </a:r>
          </a:p>
          <a:p>
            <a:pPr algn="ctr" defTabSz="282382">
              <a:spcBef>
                <a:spcPts val="6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Carrie Logan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BE0C6378-6006-27A6-3C65-3FD97C5936B7}"/>
              </a:ext>
            </a:extLst>
          </p:cNvPr>
          <p:cNvSpPr/>
          <p:nvPr/>
        </p:nvSpPr>
        <p:spPr>
          <a:xfrm>
            <a:off x="1022413" y="2989263"/>
            <a:ext cx="2057400" cy="914400"/>
          </a:xfrm>
          <a:prstGeom prst="rect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150" dirty="0">
                <a:solidFill>
                  <a:schemeClr val="bg1"/>
                </a:solidFill>
              </a:rPr>
              <a:t>Chief Financial Officer</a:t>
            </a:r>
          </a:p>
          <a:p>
            <a:pPr algn="ctr" defTabSz="282382">
              <a:spcAft>
                <a:spcPct val="35000"/>
              </a:spcAft>
            </a:pPr>
            <a:r>
              <a:rPr lang="en-US" sz="1150" dirty="0">
                <a:solidFill>
                  <a:schemeClr val="bg1"/>
                </a:solidFill>
              </a:rPr>
              <a:t>Executive Vice President</a:t>
            </a:r>
          </a:p>
          <a:p>
            <a:pPr algn="ctr" defTabSz="282382">
              <a:spcAft>
                <a:spcPct val="35000"/>
              </a:spcAft>
            </a:pPr>
            <a:r>
              <a:rPr lang="en-US" sz="1150" dirty="0">
                <a:solidFill>
                  <a:schemeClr val="bg1"/>
                </a:solidFill>
              </a:rPr>
              <a:t>Marge Basrai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8951E-3B01-F8CE-E0C6-11F81DBC65DF}"/>
              </a:ext>
            </a:extLst>
          </p:cNvPr>
          <p:cNvSpPr/>
          <p:nvPr/>
        </p:nvSpPr>
        <p:spPr>
          <a:xfrm flipH="1">
            <a:off x="11067774" y="5135691"/>
            <a:ext cx="1871871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Information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Technology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Steven Woods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30741C-66D7-4FBD-5601-A7D20CC1B51A}"/>
              </a:ext>
            </a:extLst>
          </p:cNvPr>
          <p:cNvSpPr/>
          <p:nvPr/>
        </p:nvSpPr>
        <p:spPr>
          <a:xfrm>
            <a:off x="6257509" y="5171026"/>
            <a:ext cx="1647455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Small Business Development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A683EF0-7193-8EF6-765B-85795F13ECDC}"/>
              </a:ext>
            </a:extLst>
          </p:cNvPr>
          <p:cNvCxnSpPr>
            <a:cxnSpLocks/>
          </p:cNvCxnSpPr>
          <p:nvPr/>
        </p:nvCxnSpPr>
        <p:spPr bwMode="auto">
          <a:xfrm>
            <a:off x="6456182" y="1568735"/>
            <a:ext cx="0" cy="6400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73D1B09-703D-53E8-F866-B76CB95A8B5D}"/>
              </a:ext>
            </a:extLst>
          </p:cNvPr>
          <p:cNvCxnSpPr>
            <a:cxnSpLocks/>
          </p:cNvCxnSpPr>
          <p:nvPr/>
        </p:nvCxnSpPr>
        <p:spPr bwMode="auto">
          <a:xfrm>
            <a:off x="5018591" y="1577993"/>
            <a:ext cx="144739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E33D7FB-6A00-A2BE-3F33-0D31FD482E05}"/>
              </a:ext>
            </a:extLst>
          </p:cNvPr>
          <p:cNvCxnSpPr>
            <a:cxnSpLocks/>
          </p:cNvCxnSpPr>
          <p:nvPr/>
        </p:nvCxnSpPr>
        <p:spPr bwMode="auto">
          <a:xfrm>
            <a:off x="5008673" y="2194884"/>
            <a:ext cx="144739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ED1455D-0736-A095-8126-198E94D7CE38}"/>
              </a:ext>
            </a:extLst>
          </p:cNvPr>
          <p:cNvSpPr/>
          <p:nvPr/>
        </p:nvSpPr>
        <p:spPr>
          <a:xfrm>
            <a:off x="4617463" y="1319600"/>
            <a:ext cx="1645917" cy="521208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tx1"/>
                </a:solidFill>
              </a:rPr>
              <a:t>Executive Assistant &amp; Executive Services</a:t>
            </a:r>
          </a:p>
          <a:p>
            <a:pPr marL="171450" indent="-171450" algn="ctr" defTabSz="28238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Rachel Moore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5D4A43-D2E0-6CAB-4786-FCC75FF4C269}"/>
              </a:ext>
            </a:extLst>
          </p:cNvPr>
          <p:cNvSpPr/>
          <p:nvPr/>
        </p:nvSpPr>
        <p:spPr>
          <a:xfrm>
            <a:off x="4617463" y="1946741"/>
            <a:ext cx="1645917" cy="521208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tx1"/>
                </a:solidFill>
              </a:rPr>
              <a:t>Executive Assistant &amp; Board Services</a:t>
            </a:r>
          </a:p>
          <a:p>
            <a:pPr marL="171450" indent="-171450" algn="ctr" defTabSz="28238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Trish Saxman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32891D2-6705-018F-C01D-258875C06961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8883" y="8387834"/>
            <a:ext cx="1432572" cy="1314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5B1314F-F032-BFFE-2CAE-E6C949385392}"/>
              </a:ext>
            </a:extLst>
          </p:cNvPr>
          <p:cNvCxnSpPr>
            <a:cxnSpLocks/>
          </p:cNvCxnSpPr>
          <p:nvPr/>
        </p:nvCxnSpPr>
        <p:spPr bwMode="auto">
          <a:xfrm flipV="1">
            <a:off x="999963" y="9313929"/>
            <a:ext cx="1432572" cy="1314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FF82ECF-CD01-F330-62B7-849BA5A16946}"/>
              </a:ext>
            </a:extLst>
          </p:cNvPr>
          <p:cNvSpPr/>
          <p:nvPr/>
        </p:nvSpPr>
        <p:spPr>
          <a:xfrm>
            <a:off x="1391115" y="8918415"/>
            <a:ext cx="1645920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ts val="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Associate Authority 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Counsel (AVP)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Zach Blair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0AC858-9C8A-F8E8-3888-9A3B63625F07}"/>
              </a:ext>
            </a:extLst>
          </p:cNvPr>
          <p:cNvSpPr/>
          <p:nvPr/>
        </p:nvSpPr>
        <p:spPr>
          <a:xfrm>
            <a:off x="1375812" y="7987996"/>
            <a:ext cx="1645920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ts val="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Associate Authority 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Counsel (AVP)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Ted Morrissey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E41993D-FAC5-BF6A-F582-45EB65A0946F}"/>
              </a:ext>
            </a:extLst>
          </p:cNvPr>
          <p:cNvCxnSpPr>
            <a:cxnSpLocks/>
          </p:cNvCxnSpPr>
          <p:nvPr/>
        </p:nvCxnSpPr>
        <p:spPr bwMode="auto">
          <a:xfrm>
            <a:off x="10831713" y="8295716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FBFB747-A35F-B78D-06C6-04675C34F608}"/>
              </a:ext>
            </a:extLst>
          </p:cNvPr>
          <p:cNvCxnSpPr>
            <a:cxnSpLocks/>
          </p:cNvCxnSpPr>
          <p:nvPr/>
        </p:nvCxnSpPr>
        <p:spPr bwMode="auto">
          <a:xfrm>
            <a:off x="10900409" y="8825571"/>
            <a:ext cx="2103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036A8B6-5DD8-9F29-E02F-3235DE21DAE9}"/>
              </a:ext>
            </a:extLst>
          </p:cNvPr>
          <p:cNvCxnSpPr>
            <a:cxnSpLocks/>
          </p:cNvCxnSpPr>
          <p:nvPr/>
        </p:nvCxnSpPr>
        <p:spPr bwMode="auto">
          <a:xfrm>
            <a:off x="10915695" y="8825571"/>
            <a:ext cx="0" cy="59040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FE37671-C7E6-284E-555C-8204CAA66098}"/>
              </a:ext>
            </a:extLst>
          </p:cNvPr>
          <p:cNvCxnSpPr>
            <a:cxnSpLocks/>
          </p:cNvCxnSpPr>
          <p:nvPr/>
        </p:nvCxnSpPr>
        <p:spPr bwMode="auto">
          <a:xfrm>
            <a:off x="13003488" y="8825571"/>
            <a:ext cx="0" cy="59040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1866FD3-5FB1-2091-E330-3AE6E16F19D5}"/>
              </a:ext>
            </a:extLst>
          </p:cNvPr>
          <p:cNvCxnSpPr>
            <a:cxnSpLocks/>
          </p:cNvCxnSpPr>
          <p:nvPr/>
        </p:nvCxnSpPr>
        <p:spPr bwMode="auto">
          <a:xfrm>
            <a:off x="11910730" y="8431891"/>
            <a:ext cx="0" cy="19202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DA594CA7-A892-DF9E-9DAA-9EC462B42CE4}"/>
              </a:ext>
            </a:extLst>
          </p:cNvPr>
          <p:cNvSpPr/>
          <p:nvPr/>
        </p:nvSpPr>
        <p:spPr>
          <a:xfrm flipH="1">
            <a:off x="12101366" y="8963169"/>
            <a:ext cx="1645921" cy="73152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2" tIns="9682" rIns="9682" bIns="9682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Landside Operations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&amp; Security (AVP)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Matthew Earnhardt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92A186F-D063-906A-536D-CE9AF82B4FE1}"/>
              </a:ext>
            </a:extLst>
          </p:cNvPr>
          <p:cNvSpPr/>
          <p:nvPr/>
        </p:nvSpPr>
        <p:spPr>
          <a:xfrm flipH="1">
            <a:off x="10123678" y="8963169"/>
            <a:ext cx="1645921" cy="731520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2" tIns="9682" rIns="9682" bIns="9682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Airside Operations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&amp; Maintenance (AVP)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(Vacant)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60522C8-F605-ACBD-ECCA-26315C6AD772}"/>
              </a:ext>
            </a:extLst>
          </p:cNvPr>
          <p:cNvSpPr/>
          <p:nvPr/>
        </p:nvSpPr>
        <p:spPr>
          <a:xfrm flipH="1">
            <a:off x="11087770" y="7929956"/>
            <a:ext cx="18745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Operations </a:t>
            </a:r>
          </a:p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&amp; Facilities (VP)</a:t>
            </a:r>
          </a:p>
          <a:p>
            <a:pPr algn="ctr" defTabSz="282382">
              <a:spcBef>
                <a:spcPts val="413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Adam Bouchard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0D978A1-4EA9-049B-FC20-E2546E9C2174}"/>
              </a:ext>
            </a:extLst>
          </p:cNvPr>
          <p:cNvCxnSpPr>
            <a:cxnSpLocks/>
          </p:cNvCxnSpPr>
          <p:nvPr/>
        </p:nvCxnSpPr>
        <p:spPr bwMode="auto">
          <a:xfrm>
            <a:off x="10113220" y="9889290"/>
            <a:ext cx="36576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9531459-6BCA-69A6-2C22-E1129270058D}"/>
              </a:ext>
            </a:extLst>
          </p:cNvPr>
          <p:cNvCxnSpPr>
            <a:cxnSpLocks/>
          </p:cNvCxnSpPr>
          <p:nvPr/>
        </p:nvCxnSpPr>
        <p:spPr bwMode="auto">
          <a:xfrm>
            <a:off x="10122773" y="9878589"/>
            <a:ext cx="0" cy="6400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5135F7DD-26B4-902C-D802-CCF050EC06BB}"/>
              </a:ext>
            </a:extLst>
          </p:cNvPr>
          <p:cNvCxnSpPr>
            <a:cxnSpLocks/>
          </p:cNvCxnSpPr>
          <p:nvPr/>
        </p:nvCxnSpPr>
        <p:spPr bwMode="auto">
          <a:xfrm>
            <a:off x="13752555" y="9891010"/>
            <a:ext cx="0" cy="6400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0DA87976-39B2-779C-EC5C-0DB3CFE82513}"/>
              </a:ext>
            </a:extLst>
          </p:cNvPr>
          <p:cNvSpPr/>
          <p:nvPr/>
        </p:nvSpPr>
        <p:spPr>
          <a:xfrm flipH="1">
            <a:off x="11129608" y="10105120"/>
            <a:ext cx="1645921" cy="731520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682" tIns="9682" rIns="9682" bIns="9682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Terminal Operations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&amp; Facilities (AVP)</a:t>
            </a:r>
          </a:p>
          <a:p>
            <a:pPr algn="ctr" defTabSz="282382">
              <a:lnSpc>
                <a:spcPct val="90000"/>
              </a:lnSpc>
              <a:spcAft>
                <a:spcPts val="356"/>
              </a:spcAft>
            </a:pPr>
            <a:r>
              <a:rPr lang="en-US" sz="1000" dirty="0">
                <a:solidFill>
                  <a:schemeClr val="tx1"/>
                </a:solidFill>
              </a:rPr>
              <a:t>(Vacant)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F2962B1-FBE7-5944-5D87-4C2A8B6DF0D8}"/>
              </a:ext>
            </a:extLst>
          </p:cNvPr>
          <p:cNvSpPr/>
          <p:nvPr/>
        </p:nvSpPr>
        <p:spPr>
          <a:xfrm>
            <a:off x="9232296" y="10105120"/>
            <a:ext cx="1647455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Maintenance Services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&amp; Contracts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703B816-2A74-FBE4-5A0D-4EA499AC23CD}"/>
              </a:ext>
            </a:extLst>
          </p:cNvPr>
          <p:cNvSpPr/>
          <p:nvPr/>
        </p:nvSpPr>
        <p:spPr>
          <a:xfrm>
            <a:off x="12996926" y="10105120"/>
            <a:ext cx="1647455" cy="73152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Environmental</a:t>
            </a:r>
          </a:p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&amp; Safety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4E620C-0975-CFBA-4E60-54F57E3DA356}"/>
              </a:ext>
            </a:extLst>
          </p:cNvPr>
          <p:cNvCxnSpPr>
            <a:cxnSpLocks/>
          </p:cNvCxnSpPr>
          <p:nvPr/>
        </p:nvCxnSpPr>
        <p:spPr bwMode="auto">
          <a:xfrm>
            <a:off x="1517946" y="5575422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23EF543-5EC2-AF77-0B8D-67F8F0852F1C}"/>
              </a:ext>
            </a:extLst>
          </p:cNvPr>
          <p:cNvCxnSpPr>
            <a:cxnSpLocks/>
          </p:cNvCxnSpPr>
          <p:nvPr/>
        </p:nvCxnSpPr>
        <p:spPr bwMode="auto">
          <a:xfrm>
            <a:off x="1527023" y="6402995"/>
            <a:ext cx="11214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3399"/>
            </a:solidFill>
            <a:prstDash val="solid"/>
            <a:bevel/>
            <a:headEnd type="none" w="med" len="med"/>
            <a:tailEnd type="none" w="med" len="med"/>
          </a:ln>
          <a:effectLst/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C74B3C6F-CACB-6AD2-85C4-32289D733AD7}"/>
              </a:ext>
            </a:extLst>
          </p:cNvPr>
          <p:cNvSpPr/>
          <p:nvPr/>
        </p:nvSpPr>
        <p:spPr>
          <a:xfrm flipH="1">
            <a:off x="1675396" y="5171026"/>
            <a:ext cx="1645920" cy="731520"/>
          </a:xfrm>
          <a:prstGeom prst="rect">
            <a:avLst/>
          </a:prstGeom>
          <a:solidFill>
            <a:srgbClr val="3072C2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382"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Finance (VP)</a:t>
            </a:r>
          </a:p>
          <a:p>
            <a:pPr algn="ctr" defTabSz="282382">
              <a:spcBef>
                <a:spcPts val="4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</a:rPr>
              <a:t>Kristy Bork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7B0A5C-0530-C741-0CF8-3338B0E59839}"/>
              </a:ext>
            </a:extLst>
          </p:cNvPr>
          <p:cNvSpPr/>
          <p:nvPr/>
        </p:nvSpPr>
        <p:spPr>
          <a:xfrm>
            <a:off x="1673093" y="6105108"/>
            <a:ext cx="1647455" cy="685800"/>
          </a:xfrm>
          <a:prstGeom prst="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48409" rIns="0" bIns="48409" numCol="1" rtlCol="0" anchor="ctr" anchorCtr="1" compatLnSpc="1">
            <a:prstTxWarp prst="textNoShape">
              <a:avLst/>
            </a:prstTxWarp>
            <a:noAutofit/>
            <a:flatTx/>
          </a:bodyPr>
          <a:lstStyle/>
          <a:p>
            <a:pPr algn="ctr" defTabSz="282382">
              <a:lnSpc>
                <a:spcPct val="90000"/>
              </a:lnSpc>
              <a:spcAft>
                <a:spcPct val="35000"/>
              </a:spcAft>
            </a:pPr>
            <a:r>
              <a:rPr lang="en-US" sz="1000" spc="-20" dirty="0">
                <a:solidFill>
                  <a:schemeClr val="tx1"/>
                </a:solidFill>
              </a:rPr>
              <a:t>Procurement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717451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 lIns="0" tIns="0" rIns="0" bIns="0" anchor="ctr" anchorCtr="1"/>
      <a:lstStyle>
        <a:defPPr algn="ctr">
          <a:lnSpc>
            <a:spcPts val="600"/>
          </a:lnSpc>
          <a:defRPr sz="700" dirty="0" smtClean="0">
            <a:solidFill>
              <a:schemeClr val="lt1"/>
            </a:solidFill>
            <a:latin typeface="Calibri" pitchFamily="34" charset="0"/>
          </a:defRPr>
        </a:defPPr>
      </a:lstStyle>
      <a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a:style>
    </a:spDef>
    <a:lnDef>
      <a:spPr bwMode="auto">
        <a:solidFill>
          <a:schemeClr val="accent1"/>
        </a:solidFill>
        <a:ln w="19050" cap="flat" cmpd="sng" algn="ctr">
          <a:solidFill>
            <a:srgbClr val="00B050"/>
          </a:solidFill>
          <a:prstDash val="solid"/>
          <a:bevel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d67f1a-915f-434a-8f40-c0399fd6bc3d" xsi:nil="true"/>
    <lcf76f155ced4ddcb4097134ff3c332f xmlns="509ad404-87a9-4f1f-8560-37e828a69046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AA8E2F034CFF478C728E2163980B4F" ma:contentTypeVersion="23" ma:contentTypeDescription="Create a new document." ma:contentTypeScope="" ma:versionID="df3493787d2e4c4c984d8d4018e6092c">
  <xsd:schema xmlns:xsd="http://www.w3.org/2001/XMLSchema" xmlns:xs="http://www.w3.org/2001/XMLSchema" xmlns:p="http://schemas.microsoft.com/office/2006/metadata/properties" xmlns:ns1="http://schemas.microsoft.com/sharepoint/v3" xmlns:ns2="509ad404-87a9-4f1f-8560-37e828a69046" xmlns:ns3="30d67f1a-915f-434a-8f40-c0399fd6bc3d" targetNamespace="http://schemas.microsoft.com/office/2006/metadata/properties" ma:root="true" ma:fieldsID="fbc8ad04250f61d6903ed31aac203e28" ns1:_="" ns2:_="" ns3:_="">
    <xsd:import namespace="http://schemas.microsoft.com/sharepoint/v3"/>
    <xsd:import namespace="509ad404-87a9-4f1f-8560-37e828a69046"/>
    <xsd:import namespace="30d67f1a-915f-434a-8f40-c0399fd6bc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ad404-87a9-4f1f-8560-37e828a69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06e6d65-50e6-48a3-b4e5-aa1861ccb0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d67f1a-915f-434a-8f40-c0399fd6bc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1ddc79f-b05c-4d1b-9f1a-b32d64751711}" ma:internalName="TaxCatchAll" ma:showField="CatchAllData" ma:web="30d67f1a-915f-434a-8f40-c0399fd6bc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2D2030-1F11-4DBE-93B4-E56BA2E6B925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509ad404-87a9-4f1f-8560-37e828a69046"/>
    <ds:schemaRef ds:uri="http://www.w3.org/XML/1998/namespace"/>
    <ds:schemaRef ds:uri="http://purl.org/dc/terms/"/>
    <ds:schemaRef ds:uri="http://schemas.microsoft.com/office/2006/documentManagement/types"/>
    <ds:schemaRef ds:uri="30d67f1a-915f-434a-8f40-c0399fd6bc3d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AD8330B1-114E-47FB-AD6B-00CADEBE71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09ad404-87a9-4f1f-8560-37e828a69046"/>
    <ds:schemaRef ds:uri="30d67f1a-915f-434a-8f40-c0399fd6bc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063411-9882-4F35-8EDF-F8D9591C61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37618</TotalTime>
  <Words>648</Words>
  <Application>Microsoft Office PowerPoint</Application>
  <PresentationFormat>Custom</PresentationFormat>
  <Paragraphs>139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Default Design</vt:lpstr>
      <vt:lpstr>PowerPoint Presentation</vt:lpstr>
    </vt:vector>
  </TitlesOfParts>
  <Company>Metropolitan Nashville Airport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Joyce Holloway</dc:creator>
  <cp:lastModifiedBy>Lankford, Lisa</cp:lastModifiedBy>
  <cp:revision>1391</cp:revision>
  <cp:lastPrinted>2026-01-14T23:24:39Z</cp:lastPrinted>
  <dcterms:created xsi:type="dcterms:W3CDTF">2007-06-04T19:48:54Z</dcterms:created>
  <dcterms:modified xsi:type="dcterms:W3CDTF">2026-01-14T23:25:13Z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0x01010081AA8E2F034CFF478C728E2163980B4F</vt:lpwstr>
  </property>
  <property fmtid="{D5CDD505-2E9C-101B-9397-08002B2CF9AE}" pid="3" name="MediaServiceImageTags">
    <vt:lpwstr/>
  </property>
</Properties>
</file>